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4" r:id="rId15"/>
    <p:sldId id="271" r:id="rId16"/>
    <p:sldId id="272" r:id="rId17"/>
    <p:sldId id="275" r:id="rId18"/>
  </p:sldIdLst>
  <p:sldSz cx="12192000" cy="6858000"/>
  <p:notesSz cx="12192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1619"/>
    <a:srgbClr val="E31E23"/>
    <a:srgbClr val="5E5E35"/>
    <a:srgbClr val="414120"/>
    <a:srgbClr val="5050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76D0D-979D-4DEF-9EC2-F5CD54410DEB}" v="45" dt="2025-08-25T18:18:41.5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8"/>
  </p:normalViewPr>
  <p:slideViewPr>
    <p:cSldViewPr>
      <p:cViewPr varScale="1">
        <p:scale>
          <a:sx n="136" d="100"/>
          <a:sy n="136" d="100"/>
        </p:scale>
        <p:origin x="216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yzanur Dalkılıç Cürmen" userId="4aeb41b069f442ee" providerId="LiveId" clId="{5D7EF31C-B95B-4CE9-8407-1A5511EC9064}"/>
    <pc:docChg chg="undo custSel modSld">
      <pc:chgData name="Feyzanur Dalkılıç Cürmen" userId="4aeb41b069f442ee" providerId="LiveId" clId="{5D7EF31C-B95B-4CE9-8407-1A5511EC9064}" dt="2025-08-25T18:41:08.462" v="285" actId="5793"/>
      <pc:docMkLst>
        <pc:docMk/>
      </pc:docMkLst>
      <pc:sldChg chg="addSp delSp modSp mod">
        <pc:chgData name="Feyzanur Dalkılıç Cürmen" userId="4aeb41b069f442ee" providerId="LiveId" clId="{5D7EF31C-B95B-4CE9-8407-1A5511EC9064}" dt="2025-08-25T18:36:47.430" v="274" actId="14100"/>
        <pc:sldMkLst>
          <pc:docMk/>
          <pc:sldMk cId="0" sldId="256"/>
        </pc:sldMkLst>
        <pc:spChg chg="mod">
          <ac:chgData name="Feyzanur Dalkılıç Cürmen" userId="4aeb41b069f442ee" providerId="LiveId" clId="{5D7EF31C-B95B-4CE9-8407-1A5511EC9064}" dt="2025-08-25T13:40:28.458" v="51" actId="1076"/>
          <ac:spMkLst>
            <pc:docMk/>
            <pc:sldMk cId="0" sldId="256"/>
            <ac:spMk id="5" creationId="{00000000-0000-0000-0000-000000000000}"/>
          </ac:spMkLst>
        </pc:spChg>
        <pc:picChg chg="add del mod">
          <ac:chgData name="Feyzanur Dalkılıç Cürmen" userId="4aeb41b069f442ee" providerId="LiveId" clId="{5D7EF31C-B95B-4CE9-8407-1A5511EC9064}" dt="2025-08-25T13:38:19.878" v="19" actId="478"/>
          <ac:picMkLst>
            <pc:docMk/>
            <pc:sldMk cId="0" sldId="256"/>
            <ac:picMk id="6" creationId="{00000000-0000-0000-0000-000000000000}"/>
          </ac:picMkLst>
        </pc:picChg>
        <pc:picChg chg="add mod">
          <ac:chgData name="Feyzanur Dalkılıç Cürmen" userId="4aeb41b069f442ee" providerId="LiveId" clId="{5D7EF31C-B95B-4CE9-8407-1A5511EC9064}" dt="2025-08-25T13:39:06.569" v="23" actId="1076"/>
          <ac:picMkLst>
            <pc:docMk/>
            <pc:sldMk cId="0" sldId="256"/>
            <ac:picMk id="8" creationId="{6D51203B-DD16-5F0C-DEB5-53D3CB33C43A}"/>
          </ac:picMkLst>
        </pc:picChg>
        <pc:picChg chg="add mod">
          <ac:chgData name="Feyzanur Dalkılıç Cürmen" userId="4aeb41b069f442ee" providerId="LiveId" clId="{5D7EF31C-B95B-4CE9-8407-1A5511EC9064}" dt="2025-08-25T18:36:29.269" v="269" actId="14100"/>
          <ac:picMkLst>
            <pc:docMk/>
            <pc:sldMk cId="0" sldId="256"/>
            <ac:picMk id="10" creationId="{5E0BBBAF-1563-794B-BA93-B0CBA4CB5B48}"/>
          </ac:picMkLst>
        </pc:picChg>
        <pc:picChg chg="add del mod">
          <ac:chgData name="Feyzanur Dalkılıç Cürmen" userId="4aeb41b069f442ee" providerId="LiveId" clId="{5D7EF31C-B95B-4CE9-8407-1A5511EC9064}" dt="2025-08-25T13:39:39.977" v="34" actId="478"/>
          <ac:picMkLst>
            <pc:docMk/>
            <pc:sldMk cId="0" sldId="256"/>
            <ac:picMk id="12" creationId="{EF93C1AE-5599-2B4A-994B-8DBA0D2B76BF}"/>
          </ac:picMkLst>
        </pc:picChg>
        <pc:picChg chg="add mod">
          <ac:chgData name="Feyzanur Dalkılıç Cürmen" userId="4aeb41b069f442ee" providerId="LiveId" clId="{5D7EF31C-B95B-4CE9-8407-1A5511EC9064}" dt="2025-08-25T18:36:25.795" v="268" actId="14100"/>
          <ac:picMkLst>
            <pc:docMk/>
            <pc:sldMk cId="0" sldId="256"/>
            <ac:picMk id="14" creationId="{1D155366-622A-9407-B07A-59B23EFE8521}"/>
          </ac:picMkLst>
        </pc:picChg>
        <pc:picChg chg="add mod">
          <ac:chgData name="Feyzanur Dalkılıç Cürmen" userId="4aeb41b069f442ee" providerId="LiveId" clId="{5D7EF31C-B95B-4CE9-8407-1A5511EC9064}" dt="2025-08-25T18:36:38.846" v="272" actId="14100"/>
          <ac:picMkLst>
            <pc:docMk/>
            <pc:sldMk cId="0" sldId="256"/>
            <ac:picMk id="16" creationId="{4EC262CF-A59D-338B-F84D-C00010FF3646}"/>
          </ac:picMkLst>
        </pc:picChg>
        <pc:picChg chg="add mod">
          <ac:chgData name="Feyzanur Dalkılıç Cürmen" userId="4aeb41b069f442ee" providerId="LiveId" clId="{5D7EF31C-B95B-4CE9-8407-1A5511EC9064}" dt="2025-08-25T18:36:44.115" v="273" actId="14100"/>
          <ac:picMkLst>
            <pc:docMk/>
            <pc:sldMk cId="0" sldId="256"/>
            <ac:picMk id="18" creationId="{EAE3E52F-44A3-C3FD-8CEC-4C5AF5A0F7D9}"/>
          </ac:picMkLst>
        </pc:picChg>
        <pc:picChg chg="add mod">
          <ac:chgData name="Feyzanur Dalkılıç Cürmen" userId="4aeb41b069f442ee" providerId="LiveId" clId="{5D7EF31C-B95B-4CE9-8407-1A5511EC9064}" dt="2025-08-25T18:36:47.430" v="274" actId="14100"/>
          <ac:picMkLst>
            <pc:docMk/>
            <pc:sldMk cId="0" sldId="256"/>
            <ac:picMk id="20" creationId="{7ACAC27C-61FE-8C21-BC96-AD9B4DC4DC1D}"/>
          </ac:picMkLst>
        </pc:picChg>
      </pc:sldChg>
      <pc:sldChg chg="modSp mod">
        <pc:chgData name="Feyzanur Dalkılıç Cürmen" userId="4aeb41b069f442ee" providerId="LiveId" clId="{5D7EF31C-B95B-4CE9-8407-1A5511EC9064}" dt="2025-08-25T13:42:05.003" v="126" actId="403"/>
        <pc:sldMkLst>
          <pc:docMk/>
          <pc:sldMk cId="0" sldId="257"/>
        </pc:sldMkLst>
        <pc:spChg chg="mod">
          <ac:chgData name="Feyzanur Dalkılıç Cürmen" userId="4aeb41b069f442ee" providerId="LiveId" clId="{5D7EF31C-B95B-4CE9-8407-1A5511EC9064}" dt="2025-08-25T13:42:05.003" v="126" actId="403"/>
          <ac:spMkLst>
            <pc:docMk/>
            <pc:sldMk cId="0" sldId="257"/>
            <ac:spMk id="6" creationId="{2BB4D82E-3AC3-6A51-870D-2CC3DC18106E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7:43.359" v="250" actId="1076"/>
        <pc:sldMkLst>
          <pc:docMk/>
          <pc:sldMk cId="0" sldId="258"/>
        </pc:sldMkLst>
        <pc:spChg chg="del">
          <ac:chgData name="Feyzanur Dalkılıç Cürmen" userId="4aeb41b069f442ee" providerId="LiveId" clId="{5D7EF31C-B95B-4CE9-8407-1A5511EC9064}" dt="2025-08-25T13:42:12.048" v="127" actId="478"/>
          <ac:spMkLst>
            <pc:docMk/>
            <pc:sldMk cId="0" sldId="258"/>
            <ac:spMk id="4" creationId="{F4CFD224-CCC1-DAAE-959A-42C629311397}"/>
          </ac:spMkLst>
        </pc:spChg>
        <pc:spChg chg="add mod">
          <ac:chgData name="Feyzanur Dalkılıç Cürmen" userId="4aeb41b069f442ee" providerId="LiveId" clId="{5D7EF31C-B95B-4CE9-8407-1A5511EC9064}" dt="2025-08-25T13:42:15.344" v="129" actId="1076"/>
          <ac:spMkLst>
            <pc:docMk/>
            <pc:sldMk cId="0" sldId="258"/>
            <ac:spMk id="5" creationId="{5F33D34C-353D-5E34-A6D5-9A7E66E1F1E3}"/>
          </ac:spMkLst>
        </pc:spChg>
        <pc:spChg chg="add mod">
          <ac:chgData name="Feyzanur Dalkılıç Cürmen" userId="4aeb41b069f442ee" providerId="LiveId" clId="{5D7EF31C-B95B-4CE9-8407-1A5511EC9064}" dt="2025-08-25T18:17:43.359" v="250" actId="1076"/>
          <ac:spMkLst>
            <pc:docMk/>
            <pc:sldMk cId="0" sldId="258"/>
            <ac:spMk id="6" creationId="{A75C2013-38C7-3446-95AB-9B99E41F5045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7:49.673" v="251"/>
        <pc:sldMkLst>
          <pc:docMk/>
          <pc:sldMk cId="0" sldId="259"/>
        </pc:sldMkLst>
        <pc:spChg chg="del">
          <ac:chgData name="Feyzanur Dalkılıç Cürmen" userId="4aeb41b069f442ee" providerId="LiveId" clId="{5D7EF31C-B95B-4CE9-8407-1A5511EC9064}" dt="2025-08-25T13:44:16.798" v="133" actId="478"/>
          <ac:spMkLst>
            <pc:docMk/>
            <pc:sldMk cId="0" sldId="259"/>
            <ac:spMk id="4" creationId="{965EDC17-DE5A-3041-DA4F-CEB429E179F9}"/>
          </ac:spMkLst>
        </pc:spChg>
        <pc:spChg chg="add mod">
          <ac:chgData name="Feyzanur Dalkılıç Cürmen" userId="4aeb41b069f442ee" providerId="LiveId" clId="{5D7EF31C-B95B-4CE9-8407-1A5511EC9064}" dt="2025-08-25T13:44:17.490" v="134"/>
          <ac:spMkLst>
            <pc:docMk/>
            <pc:sldMk cId="0" sldId="259"/>
            <ac:spMk id="5" creationId="{3906840D-DB5E-CC71-89FF-A5F807E0F002}"/>
          </ac:spMkLst>
        </pc:spChg>
        <pc:spChg chg="add mod">
          <ac:chgData name="Feyzanur Dalkılıç Cürmen" userId="4aeb41b069f442ee" providerId="LiveId" clId="{5D7EF31C-B95B-4CE9-8407-1A5511EC9064}" dt="2025-08-25T18:17:49.673" v="251"/>
          <ac:spMkLst>
            <pc:docMk/>
            <pc:sldMk cId="0" sldId="259"/>
            <ac:spMk id="6" creationId="{FF59FE17-2064-0566-A4BF-BFFB3BE22044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7:55.119" v="253" actId="1036"/>
        <pc:sldMkLst>
          <pc:docMk/>
          <pc:sldMk cId="0" sldId="260"/>
        </pc:sldMkLst>
        <pc:spChg chg="del mod">
          <ac:chgData name="Feyzanur Dalkılıç Cürmen" userId="4aeb41b069f442ee" providerId="LiveId" clId="{5D7EF31C-B95B-4CE9-8407-1A5511EC9064}" dt="2025-08-25T13:44:07.976" v="131" actId="478"/>
          <ac:spMkLst>
            <pc:docMk/>
            <pc:sldMk cId="0" sldId="260"/>
            <ac:spMk id="4" creationId="{2443E216-3557-B51C-5410-2078008FC9FB}"/>
          </ac:spMkLst>
        </pc:spChg>
        <pc:spChg chg="add mod">
          <ac:chgData name="Feyzanur Dalkılıç Cürmen" userId="4aeb41b069f442ee" providerId="LiveId" clId="{5D7EF31C-B95B-4CE9-8407-1A5511EC9064}" dt="2025-08-25T13:44:08.862" v="132"/>
          <ac:spMkLst>
            <pc:docMk/>
            <pc:sldMk cId="0" sldId="260"/>
            <ac:spMk id="5" creationId="{363D6A58-B3AB-45F5-2FB3-A1A08E21B636}"/>
          </ac:spMkLst>
        </pc:spChg>
        <pc:spChg chg="add mod">
          <ac:chgData name="Feyzanur Dalkılıç Cürmen" userId="4aeb41b069f442ee" providerId="LiveId" clId="{5D7EF31C-B95B-4CE9-8407-1A5511EC9064}" dt="2025-08-25T18:17:55.119" v="253" actId="1036"/>
          <ac:spMkLst>
            <pc:docMk/>
            <pc:sldMk cId="0" sldId="260"/>
            <ac:spMk id="6" creationId="{BF4F0105-BE27-B17B-0717-9E13E2ACB55B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00.841" v="254"/>
        <pc:sldMkLst>
          <pc:docMk/>
          <pc:sldMk cId="0" sldId="261"/>
        </pc:sldMkLst>
        <pc:spChg chg="del mod">
          <ac:chgData name="Feyzanur Dalkılıç Cürmen" userId="4aeb41b069f442ee" providerId="LiveId" clId="{5D7EF31C-B95B-4CE9-8407-1A5511EC9064}" dt="2025-08-25T13:44:26.556" v="136" actId="478"/>
          <ac:spMkLst>
            <pc:docMk/>
            <pc:sldMk cId="0" sldId="261"/>
            <ac:spMk id="4" creationId="{6D545D47-9FDA-9589-274E-712B0175A29B}"/>
          </ac:spMkLst>
        </pc:spChg>
        <pc:spChg chg="add mod">
          <ac:chgData name="Feyzanur Dalkılıç Cürmen" userId="4aeb41b069f442ee" providerId="LiveId" clId="{5D7EF31C-B95B-4CE9-8407-1A5511EC9064}" dt="2025-08-25T13:44:27.108" v="137"/>
          <ac:spMkLst>
            <pc:docMk/>
            <pc:sldMk cId="0" sldId="261"/>
            <ac:spMk id="5" creationId="{02C2B441-CFA3-9658-33D3-5AD2A6C276D9}"/>
          </ac:spMkLst>
        </pc:spChg>
        <pc:spChg chg="add mod">
          <ac:chgData name="Feyzanur Dalkılıç Cürmen" userId="4aeb41b069f442ee" providerId="LiveId" clId="{5D7EF31C-B95B-4CE9-8407-1A5511EC9064}" dt="2025-08-25T18:18:00.841" v="254"/>
          <ac:spMkLst>
            <pc:docMk/>
            <pc:sldMk cId="0" sldId="261"/>
            <ac:spMk id="6" creationId="{56F1BB91-73BE-7A0F-F56C-C94C7D786ED9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03.934" v="255"/>
        <pc:sldMkLst>
          <pc:docMk/>
          <pc:sldMk cId="0" sldId="262"/>
        </pc:sldMkLst>
        <pc:spChg chg="del">
          <ac:chgData name="Feyzanur Dalkılıç Cürmen" userId="4aeb41b069f442ee" providerId="LiveId" clId="{5D7EF31C-B95B-4CE9-8407-1A5511EC9064}" dt="2025-08-25T13:44:31.133" v="138" actId="478"/>
          <ac:spMkLst>
            <pc:docMk/>
            <pc:sldMk cId="0" sldId="262"/>
            <ac:spMk id="4" creationId="{84896A14-BEF0-A4F3-9CC1-BBA198BDDFCE}"/>
          </ac:spMkLst>
        </pc:spChg>
        <pc:spChg chg="add mod">
          <ac:chgData name="Feyzanur Dalkılıç Cürmen" userId="4aeb41b069f442ee" providerId="LiveId" clId="{5D7EF31C-B95B-4CE9-8407-1A5511EC9064}" dt="2025-08-25T13:44:31.711" v="139"/>
          <ac:spMkLst>
            <pc:docMk/>
            <pc:sldMk cId="0" sldId="262"/>
            <ac:spMk id="5" creationId="{56BE8BCA-5B67-15A0-3360-BA5D0552BAAD}"/>
          </ac:spMkLst>
        </pc:spChg>
        <pc:spChg chg="add mod">
          <ac:chgData name="Feyzanur Dalkılıç Cürmen" userId="4aeb41b069f442ee" providerId="LiveId" clId="{5D7EF31C-B95B-4CE9-8407-1A5511EC9064}" dt="2025-08-25T18:18:03.934" v="255"/>
          <ac:spMkLst>
            <pc:docMk/>
            <pc:sldMk cId="0" sldId="262"/>
            <ac:spMk id="6" creationId="{D5B5848F-1148-6B14-FA05-580F386456BD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07.061" v="256"/>
        <pc:sldMkLst>
          <pc:docMk/>
          <pc:sldMk cId="0" sldId="263"/>
        </pc:sldMkLst>
        <pc:spChg chg="del">
          <ac:chgData name="Feyzanur Dalkılıç Cürmen" userId="4aeb41b069f442ee" providerId="LiveId" clId="{5D7EF31C-B95B-4CE9-8407-1A5511EC9064}" dt="2025-08-25T17:57:13.755" v="149" actId="478"/>
          <ac:spMkLst>
            <pc:docMk/>
            <pc:sldMk cId="0" sldId="263"/>
            <ac:spMk id="4" creationId="{EB3F0A91-295C-B398-B40A-449F7E265336}"/>
          </ac:spMkLst>
        </pc:spChg>
        <pc:spChg chg="add mod">
          <ac:chgData name="Feyzanur Dalkılıç Cürmen" userId="4aeb41b069f442ee" providerId="LiveId" clId="{5D7EF31C-B95B-4CE9-8407-1A5511EC9064}" dt="2025-08-25T17:57:23.220" v="150"/>
          <ac:spMkLst>
            <pc:docMk/>
            <pc:sldMk cId="0" sldId="263"/>
            <ac:spMk id="5" creationId="{7A73FA6E-9811-EE3E-1B0F-4484EF3AA4CC}"/>
          </ac:spMkLst>
        </pc:spChg>
        <pc:spChg chg="add mod">
          <ac:chgData name="Feyzanur Dalkılıç Cürmen" userId="4aeb41b069f442ee" providerId="LiveId" clId="{5D7EF31C-B95B-4CE9-8407-1A5511EC9064}" dt="2025-08-25T18:18:07.061" v="256"/>
          <ac:spMkLst>
            <pc:docMk/>
            <pc:sldMk cId="0" sldId="263"/>
            <ac:spMk id="6" creationId="{673C06ED-82B8-F6FA-08D5-4DD94B07670C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11.181" v="257"/>
        <pc:sldMkLst>
          <pc:docMk/>
          <pc:sldMk cId="0" sldId="264"/>
        </pc:sldMkLst>
        <pc:spChg chg="del">
          <ac:chgData name="Feyzanur Dalkılıç Cürmen" userId="4aeb41b069f442ee" providerId="LiveId" clId="{5D7EF31C-B95B-4CE9-8407-1A5511EC9064}" dt="2025-08-25T17:57:29.183" v="151" actId="478"/>
          <ac:spMkLst>
            <pc:docMk/>
            <pc:sldMk cId="0" sldId="264"/>
            <ac:spMk id="7" creationId="{21DFC3C3-D02D-8E9E-D5C2-3BC6F329E7A4}"/>
          </ac:spMkLst>
        </pc:spChg>
        <pc:spChg chg="add mod">
          <ac:chgData name="Feyzanur Dalkılıç Cürmen" userId="4aeb41b069f442ee" providerId="LiveId" clId="{5D7EF31C-B95B-4CE9-8407-1A5511EC9064}" dt="2025-08-25T17:57:29.828" v="152"/>
          <ac:spMkLst>
            <pc:docMk/>
            <pc:sldMk cId="0" sldId="264"/>
            <ac:spMk id="8" creationId="{A473A5B7-980B-610E-0202-A5277701AD98}"/>
          </ac:spMkLst>
        </pc:spChg>
        <pc:spChg chg="add mod">
          <ac:chgData name="Feyzanur Dalkılıç Cürmen" userId="4aeb41b069f442ee" providerId="LiveId" clId="{5D7EF31C-B95B-4CE9-8407-1A5511EC9064}" dt="2025-08-25T18:18:11.181" v="257"/>
          <ac:spMkLst>
            <pc:docMk/>
            <pc:sldMk cId="0" sldId="264"/>
            <ac:spMk id="9" creationId="{59453C99-BC51-BDE2-3240-ED2148EEC9E0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41:08.462" v="285" actId="5793"/>
        <pc:sldMkLst>
          <pc:docMk/>
          <pc:sldMk cId="0" sldId="265"/>
        </pc:sldMkLst>
        <pc:spChg chg="mod">
          <ac:chgData name="Feyzanur Dalkılıç Cürmen" userId="4aeb41b069f442ee" providerId="LiveId" clId="{5D7EF31C-B95B-4CE9-8407-1A5511EC9064}" dt="2025-08-25T18:41:08.462" v="285" actId="5793"/>
          <ac:spMkLst>
            <pc:docMk/>
            <pc:sldMk cId="0" sldId="265"/>
            <ac:spMk id="6" creationId="{00000000-0000-0000-0000-000000000000}"/>
          </ac:spMkLst>
        </pc:spChg>
        <pc:spChg chg="del">
          <ac:chgData name="Feyzanur Dalkılıç Cürmen" userId="4aeb41b069f442ee" providerId="LiveId" clId="{5D7EF31C-B95B-4CE9-8407-1A5511EC9064}" dt="2025-08-25T17:57:36.889" v="153" actId="478"/>
          <ac:spMkLst>
            <pc:docMk/>
            <pc:sldMk cId="0" sldId="265"/>
            <ac:spMk id="7" creationId="{88339175-3449-CEBE-F5EF-087F0762498F}"/>
          </ac:spMkLst>
        </pc:spChg>
        <pc:spChg chg="add mod">
          <ac:chgData name="Feyzanur Dalkılıç Cürmen" userId="4aeb41b069f442ee" providerId="LiveId" clId="{5D7EF31C-B95B-4CE9-8407-1A5511EC9064}" dt="2025-08-25T17:57:37.490" v="154"/>
          <ac:spMkLst>
            <pc:docMk/>
            <pc:sldMk cId="0" sldId="265"/>
            <ac:spMk id="8" creationId="{BCFBA5EB-55C1-0F8C-3C20-027253F2DD17}"/>
          </ac:spMkLst>
        </pc:spChg>
        <pc:spChg chg="add mod">
          <ac:chgData name="Feyzanur Dalkılıç Cürmen" userId="4aeb41b069f442ee" providerId="LiveId" clId="{5D7EF31C-B95B-4CE9-8407-1A5511EC9064}" dt="2025-08-25T18:18:14.542" v="258"/>
          <ac:spMkLst>
            <pc:docMk/>
            <pc:sldMk cId="0" sldId="265"/>
            <ac:spMk id="9" creationId="{33B78A9D-5EBA-9D95-AA1D-76C82CF6D3C1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17.620" v="259"/>
        <pc:sldMkLst>
          <pc:docMk/>
          <pc:sldMk cId="0" sldId="266"/>
        </pc:sldMkLst>
        <pc:spChg chg="del">
          <ac:chgData name="Feyzanur Dalkılıç Cürmen" userId="4aeb41b069f442ee" providerId="LiveId" clId="{5D7EF31C-B95B-4CE9-8407-1A5511EC9064}" dt="2025-08-25T17:57:41.634" v="155" actId="478"/>
          <ac:spMkLst>
            <pc:docMk/>
            <pc:sldMk cId="0" sldId="266"/>
            <ac:spMk id="4" creationId="{2610C639-5341-6D53-EBC6-4C3A452FF7E7}"/>
          </ac:spMkLst>
        </pc:spChg>
        <pc:spChg chg="add mod">
          <ac:chgData name="Feyzanur Dalkılıç Cürmen" userId="4aeb41b069f442ee" providerId="LiveId" clId="{5D7EF31C-B95B-4CE9-8407-1A5511EC9064}" dt="2025-08-25T17:57:42.246" v="156"/>
          <ac:spMkLst>
            <pc:docMk/>
            <pc:sldMk cId="0" sldId="266"/>
            <ac:spMk id="5" creationId="{A1E7EC1F-2F90-AA02-B336-AE219F8FB832}"/>
          </ac:spMkLst>
        </pc:spChg>
        <pc:spChg chg="add mod">
          <ac:chgData name="Feyzanur Dalkılıç Cürmen" userId="4aeb41b069f442ee" providerId="LiveId" clId="{5D7EF31C-B95B-4CE9-8407-1A5511EC9064}" dt="2025-08-25T18:18:17.620" v="259"/>
          <ac:spMkLst>
            <pc:docMk/>
            <pc:sldMk cId="0" sldId="266"/>
            <ac:spMk id="6" creationId="{87A41782-E686-F561-24ED-996FA61B48E0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20.237" v="260"/>
        <pc:sldMkLst>
          <pc:docMk/>
          <pc:sldMk cId="0" sldId="267"/>
        </pc:sldMkLst>
        <pc:spChg chg="del">
          <ac:chgData name="Feyzanur Dalkılıç Cürmen" userId="4aeb41b069f442ee" providerId="LiveId" clId="{5D7EF31C-B95B-4CE9-8407-1A5511EC9064}" dt="2025-08-25T17:57:46.800" v="157" actId="478"/>
          <ac:spMkLst>
            <pc:docMk/>
            <pc:sldMk cId="0" sldId="267"/>
            <ac:spMk id="3" creationId="{EE95B105-5967-8A38-89C9-031052BD84E9}"/>
          </ac:spMkLst>
        </pc:spChg>
        <pc:spChg chg="add mod">
          <ac:chgData name="Feyzanur Dalkılıç Cürmen" userId="4aeb41b069f442ee" providerId="LiveId" clId="{5D7EF31C-B95B-4CE9-8407-1A5511EC9064}" dt="2025-08-25T17:57:47.513" v="158"/>
          <ac:spMkLst>
            <pc:docMk/>
            <pc:sldMk cId="0" sldId="267"/>
            <ac:spMk id="4" creationId="{4FBA6F19-CC7A-58F6-6355-EE2086F30E7D}"/>
          </ac:spMkLst>
        </pc:spChg>
        <pc:spChg chg="add mod">
          <ac:chgData name="Feyzanur Dalkılıç Cürmen" userId="4aeb41b069f442ee" providerId="LiveId" clId="{5D7EF31C-B95B-4CE9-8407-1A5511EC9064}" dt="2025-08-25T18:18:20.237" v="260"/>
          <ac:spMkLst>
            <pc:docMk/>
            <pc:sldMk cId="0" sldId="267"/>
            <ac:spMk id="5" creationId="{267DE969-B1EA-6BB5-E829-50320E0BCF33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24.301" v="261"/>
        <pc:sldMkLst>
          <pc:docMk/>
          <pc:sldMk cId="0" sldId="268"/>
        </pc:sldMkLst>
        <pc:spChg chg="add mod">
          <ac:chgData name="Feyzanur Dalkılıç Cürmen" userId="4aeb41b069f442ee" providerId="LiveId" clId="{5D7EF31C-B95B-4CE9-8407-1A5511EC9064}" dt="2025-08-25T17:57:54.106" v="160"/>
          <ac:spMkLst>
            <pc:docMk/>
            <pc:sldMk cId="0" sldId="268"/>
            <ac:spMk id="3" creationId="{E459AFEB-F38F-AF01-F9DB-311F6EB1DE31}"/>
          </ac:spMkLst>
        </pc:spChg>
        <pc:spChg chg="del">
          <ac:chgData name="Feyzanur Dalkılıç Cürmen" userId="4aeb41b069f442ee" providerId="LiveId" clId="{5D7EF31C-B95B-4CE9-8407-1A5511EC9064}" dt="2025-08-25T17:57:53.537" v="159" actId="478"/>
          <ac:spMkLst>
            <pc:docMk/>
            <pc:sldMk cId="0" sldId="268"/>
            <ac:spMk id="4" creationId="{09D03943-09A4-C7C0-7D99-0DAE5C8E0D80}"/>
          </ac:spMkLst>
        </pc:spChg>
        <pc:spChg chg="add mod">
          <ac:chgData name="Feyzanur Dalkılıç Cürmen" userId="4aeb41b069f442ee" providerId="LiveId" clId="{5D7EF31C-B95B-4CE9-8407-1A5511EC9064}" dt="2025-08-25T18:18:24.301" v="261"/>
          <ac:spMkLst>
            <pc:docMk/>
            <pc:sldMk cId="0" sldId="268"/>
            <ac:spMk id="5" creationId="{5D3AA048-4A55-A445-185F-C587E1761517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27.625" v="262"/>
        <pc:sldMkLst>
          <pc:docMk/>
          <pc:sldMk cId="0" sldId="269"/>
        </pc:sldMkLst>
        <pc:spChg chg="add mod">
          <ac:chgData name="Feyzanur Dalkılıç Cürmen" userId="4aeb41b069f442ee" providerId="LiveId" clId="{5D7EF31C-B95B-4CE9-8407-1A5511EC9064}" dt="2025-08-25T17:58:01.813" v="162"/>
          <ac:spMkLst>
            <pc:docMk/>
            <pc:sldMk cId="0" sldId="269"/>
            <ac:spMk id="3" creationId="{A5C7C9AE-AF53-FB39-D508-E9B7A7C4A514}"/>
          </ac:spMkLst>
        </pc:spChg>
        <pc:spChg chg="del">
          <ac:chgData name="Feyzanur Dalkılıç Cürmen" userId="4aeb41b069f442ee" providerId="LiveId" clId="{5D7EF31C-B95B-4CE9-8407-1A5511EC9064}" dt="2025-08-25T17:58:01.060" v="161" actId="478"/>
          <ac:spMkLst>
            <pc:docMk/>
            <pc:sldMk cId="0" sldId="269"/>
            <ac:spMk id="4" creationId="{1C880AE8-2970-D02E-2DDF-4EF85AA04E5D}"/>
          </ac:spMkLst>
        </pc:spChg>
        <pc:spChg chg="add mod">
          <ac:chgData name="Feyzanur Dalkılıç Cürmen" userId="4aeb41b069f442ee" providerId="LiveId" clId="{5D7EF31C-B95B-4CE9-8407-1A5511EC9064}" dt="2025-08-25T18:18:27.625" v="262"/>
          <ac:spMkLst>
            <pc:docMk/>
            <pc:sldMk cId="0" sldId="269"/>
            <ac:spMk id="5" creationId="{905EFA29-5BDA-01E2-FB52-79BF65A520A8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31.692" v="263"/>
        <pc:sldMkLst>
          <pc:docMk/>
          <pc:sldMk cId="0" sldId="270"/>
        </pc:sldMkLst>
        <pc:spChg chg="add mod">
          <ac:chgData name="Feyzanur Dalkılıç Cürmen" userId="4aeb41b069f442ee" providerId="LiveId" clId="{5D7EF31C-B95B-4CE9-8407-1A5511EC9064}" dt="2025-08-25T17:58:09.197" v="164"/>
          <ac:spMkLst>
            <pc:docMk/>
            <pc:sldMk cId="0" sldId="270"/>
            <ac:spMk id="4" creationId="{F168DF86-982F-A6C4-9EBA-2FE57CD0079C}"/>
          </ac:spMkLst>
        </pc:spChg>
        <pc:spChg chg="del">
          <ac:chgData name="Feyzanur Dalkılıç Cürmen" userId="4aeb41b069f442ee" providerId="LiveId" clId="{5D7EF31C-B95B-4CE9-8407-1A5511EC9064}" dt="2025-08-25T17:58:08.612" v="163" actId="478"/>
          <ac:spMkLst>
            <pc:docMk/>
            <pc:sldMk cId="0" sldId="270"/>
            <ac:spMk id="5" creationId="{1779DDE4-2431-90B8-303C-494ECCB86D68}"/>
          </ac:spMkLst>
        </pc:spChg>
        <pc:spChg chg="add mod">
          <ac:chgData name="Feyzanur Dalkılıç Cürmen" userId="4aeb41b069f442ee" providerId="LiveId" clId="{5D7EF31C-B95B-4CE9-8407-1A5511EC9064}" dt="2025-08-25T18:18:31.692" v="263"/>
          <ac:spMkLst>
            <pc:docMk/>
            <pc:sldMk cId="0" sldId="270"/>
            <ac:spMk id="6" creationId="{261BA65A-7785-DD6E-5286-ABFAE08EE33F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35.235" v="264"/>
        <pc:sldMkLst>
          <pc:docMk/>
          <pc:sldMk cId="0" sldId="271"/>
        </pc:sldMkLst>
        <pc:spChg chg="add mod">
          <ac:chgData name="Feyzanur Dalkılıç Cürmen" userId="4aeb41b069f442ee" providerId="LiveId" clId="{5D7EF31C-B95B-4CE9-8407-1A5511EC9064}" dt="2025-08-25T17:58:15.610" v="166"/>
          <ac:spMkLst>
            <pc:docMk/>
            <pc:sldMk cId="0" sldId="271"/>
            <ac:spMk id="4" creationId="{29B6EEA1-5BB1-DD2D-5696-EEC4A0F9694F}"/>
          </ac:spMkLst>
        </pc:spChg>
        <pc:spChg chg="del">
          <ac:chgData name="Feyzanur Dalkılıç Cürmen" userId="4aeb41b069f442ee" providerId="LiveId" clId="{5D7EF31C-B95B-4CE9-8407-1A5511EC9064}" dt="2025-08-25T17:58:15.028" v="165" actId="478"/>
          <ac:spMkLst>
            <pc:docMk/>
            <pc:sldMk cId="0" sldId="271"/>
            <ac:spMk id="5" creationId="{236BD3E0-ED76-A500-C6DE-49C469BC3A42}"/>
          </ac:spMkLst>
        </pc:spChg>
        <pc:spChg chg="add mod">
          <ac:chgData name="Feyzanur Dalkılıç Cürmen" userId="4aeb41b069f442ee" providerId="LiveId" clId="{5D7EF31C-B95B-4CE9-8407-1A5511EC9064}" dt="2025-08-25T18:18:35.235" v="264"/>
          <ac:spMkLst>
            <pc:docMk/>
            <pc:sldMk cId="0" sldId="271"/>
            <ac:spMk id="6" creationId="{A00EB7C7-A0EE-3909-F798-D35A6A3C7C83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18:38.062" v="265"/>
        <pc:sldMkLst>
          <pc:docMk/>
          <pc:sldMk cId="0" sldId="272"/>
        </pc:sldMkLst>
        <pc:spChg chg="add mod">
          <ac:chgData name="Feyzanur Dalkılıç Cürmen" userId="4aeb41b069f442ee" providerId="LiveId" clId="{5D7EF31C-B95B-4CE9-8407-1A5511EC9064}" dt="2025-08-25T17:58:20.283" v="168"/>
          <ac:spMkLst>
            <pc:docMk/>
            <pc:sldMk cId="0" sldId="272"/>
            <ac:spMk id="3" creationId="{4CDC8B5C-4F00-546C-265D-36550D7769DD}"/>
          </ac:spMkLst>
        </pc:spChg>
        <pc:spChg chg="del">
          <ac:chgData name="Feyzanur Dalkılıç Cürmen" userId="4aeb41b069f442ee" providerId="LiveId" clId="{5D7EF31C-B95B-4CE9-8407-1A5511EC9064}" dt="2025-08-25T17:58:19.763" v="167" actId="478"/>
          <ac:spMkLst>
            <pc:docMk/>
            <pc:sldMk cId="0" sldId="272"/>
            <ac:spMk id="4" creationId="{A6750B3B-05F6-244C-4A33-FB1FC0C9B17C}"/>
          </ac:spMkLst>
        </pc:spChg>
        <pc:spChg chg="add mod">
          <ac:chgData name="Feyzanur Dalkılıç Cürmen" userId="4aeb41b069f442ee" providerId="LiveId" clId="{5D7EF31C-B95B-4CE9-8407-1A5511EC9064}" dt="2025-08-25T18:18:38.062" v="265"/>
          <ac:spMkLst>
            <pc:docMk/>
            <pc:sldMk cId="0" sldId="272"/>
            <ac:spMk id="5" creationId="{0170E4C1-8C52-BFD3-46F2-86043A58D6D2}"/>
          </ac:spMkLst>
        </pc:spChg>
      </pc:sldChg>
      <pc:sldChg chg="addSp delSp modSp mod">
        <pc:chgData name="Feyzanur Dalkılıç Cürmen" userId="4aeb41b069f442ee" providerId="LiveId" clId="{5D7EF31C-B95B-4CE9-8407-1A5511EC9064}" dt="2025-08-25T18:37:07.560" v="279" actId="14100"/>
        <pc:sldMkLst>
          <pc:docMk/>
          <pc:sldMk cId="0" sldId="273"/>
        </pc:sldMkLst>
        <pc:spChg chg="add mod">
          <ac:chgData name="Feyzanur Dalkılıç Cürmen" userId="4aeb41b069f442ee" providerId="LiveId" clId="{5D7EF31C-B95B-4CE9-8407-1A5511EC9064}" dt="2025-08-25T17:58:29.625" v="171"/>
          <ac:spMkLst>
            <pc:docMk/>
            <pc:sldMk cId="0" sldId="273"/>
            <ac:spMk id="6" creationId="{5A1A34A3-D2AC-5F18-6A6F-C6C3DC4144DD}"/>
          </ac:spMkLst>
        </pc:spChg>
        <pc:spChg chg="del mod">
          <ac:chgData name="Feyzanur Dalkılıç Cürmen" userId="4aeb41b069f442ee" providerId="LiveId" clId="{5D7EF31C-B95B-4CE9-8407-1A5511EC9064}" dt="2025-08-25T17:58:28.573" v="170" actId="478"/>
          <ac:spMkLst>
            <pc:docMk/>
            <pc:sldMk cId="0" sldId="273"/>
            <ac:spMk id="9" creationId="{A19A09E6-51BA-F901-BC74-CD02C66E1B47}"/>
          </ac:spMkLst>
        </pc:spChg>
        <pc:spChg chg="add mod">
          <ac:chgData name="Feyzanur Dalkılıç Cürmen" userId="4aeb41b069f442ee" providerId="LiveId" clId="{5D7EF31C-B95B-4CE9-8407-1A5511EC9064}" dt="2025-08-25T18:18:41.593" v="266"/>
          <ac:spMkLst>
            <pc:docMk/>
            <pc:sldMk cId="0" sldId="273"/>
            <ac:spMk id="15" creationId="{4F06B48D-0645-13E7-7F57-CB02B98FDD27}"/>
          </ac:spMkLst>
        </pc:spChg>
        <pc:grpChg chg="del">
          <ac:chgData name="Feyzanur Dalkılıç Cürmen" userId="4aeb41b069f442ee" providerId="LiveId" clId="{5D7EF31C-B95B-4CE9-8407-1A5511EC9064}" dt="2025-08-25T17:58:44.582" v="175" actId="478"/>
          <ac:grpSpMkLst>
            <pc:docMk/>
            <pc:sldMk cId="0" sldId="273"/>
            <ac:grpSpMk id="2" creationId="{00000000-0000-0000-0000-000000000000}"/>
          </ac:grpSpMkLst>
        </pc:grpChg>
        <pc:picChg chg="add mod">
          <ac:chgData name="Feyzanur Dalkılıç Cürmen" userId="4aeb41b069f442ee" providerId="LiveId" clId="{5D7EF31C-B95B-4CE9-8407-1A5511EC9064}" dt="2025-08-25T17:58:42.443" v="174" actId="1076"/>
          <ac:picMkLst>
            <pc:docMk/>
            <pc:sldMk cId="0" sldId="273"/>
            <ac:picMk id="7" creationId="{54847944-5157-8AB8-1890-79D3ECD27F69}"/>
          </ac:picMkLst>
        </pc:picChg>
        <pc:picChg chg="del">
          <ac:chgData name="Feyzanur Dalkılıç Cürmen" userId="4aeb41b069f442ee" providerId="LiveId" clId="{5D7EF31C-B95B-4CE9-8407-1A5511EC9064}" dt="2025-08-25T17:58:31.907" v="172" actId="478"/>
          <ac:picMkLst>
            <pc:docMk/>
            <pc:sldMk cId="0" sldId="273"/>
            <ac:picMk id="8" creationId="{1AB8ACAD-0725-D470-5FFE-53831C788FC9}"/>
          </ac:picMkLst>
        </pc:picChg>
        <pc:picChg chg="add mod">
          <ac:chgData name="Feyzanur Dalkılıç Cürmen" userId="4aeb41b069f442ee" providerId="LiveId" clId="{5D7EF31C-B95B-4CE9-8407-1A5511EC9064}" dt="2025-08-25T18:36:55.764" v="275" actId="14100"/>
          <ac:picMkLst>
            <pc:docMk/>
            <pc:sldMk cId="0" sldId="273"/>
            <ac:picMk id="10" creationId="{38CF90C7-0543-A99A-EF4C-AD3DEC3F6967}"/>
          </ac:picMkLst>
        </pc:picChg>
        <pc:picChg chg="add mod">
          <ac:chgData name="Feyzanur Dalkılıç Cürmen" userId="4aeb41b069f442ee" providerId="LiveId" clId="{5D7EF31C-B95B-4CE9-8407-1A5511EC9064}" dt="2025-08-25T18:36:58.841" v="276" actId="14100"/>
          <ac:picMkLst>
            <pc:docMk/>
            <pc:sldMk cId="0" sldId="273"/>
            <ac:picMk id="11" creationId="{75467128-86B3-89C5-B25F-28A17E3F17E4}"/>
          </ac:picMkLst>
        </pc:picChg>
        <pc:picChg chg="add mod">
          <ac:chgData name="Feyzanur Dalkılıç Cürmen" userId="4aeb41b069f442ee" providerId="LiveId" clId="{5D7EF31C-B95B-4CE9-8407-1A5511EC9064}" dt="2025-08-25T18:37:01.692" v="277" actId="14100"/>
          <ac:picMkLst>
            <pc:docMk/>
            <pc:sldMk cId="0" sldId="273"/>
            <ac:picMk id="12" creationId="{9191EBA7-0FB4-D8CD-FC58-8C21E9F9D733}"/>
          </ac:picMkLst>
        </pc:picChg>
        <pc:picChg chg="add mod">
          <ac:chgData name="Feyzanur Dalkılıç Cürmen" userId="4aeb41b069f442ee" providerId="LiveId" clId="{5D7EF31C-B95B-4CE9-8407-1A5511EC9064}" dt="2025-08-25T18:37:04.420" v="278" actId="14100"/>
          <ac:picMkLst>
            <pc:docMk/>
            <pc:sldMk cId="0" sldId="273"/>
            <ac:picMk id="13" creationId="{DD3DC852-22B3-5E9D-DCEC-660B2AA7BFFE}"/>
          </ac:picMkLst>
        </pc:picChg>
        <pc:picChg chg="add mod">
          <ac:chgData name="Feyzanur Dalkılıç Cürmen" userId="4aeb41b069f442ee" providerId="LiveId" clId="{5D7EF31C-B95B-4CE9-8407-1A5511EC9064}" dt="2025-08-25T18:37:07.560" v="279" actId="14100"/>
          <ac:picMkLst>
            <pc:docMk/>
            <pc:sldMk cId="0" sldId="273"/>
            <ac:picMk id="14" creationId="{A956F597-60CC-AFD4-E2FB-E216445DC9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32293A-D23C-57EC-073D-F5F98EF78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6189609-3BE1-8FCC-03AE-33ED6F3F5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723184-9C73-EA4C-4C99-2546346BC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163F9A-D770-5A24-E69C-361A909F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970C49-17C7-D6BC-2487-1BD74232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39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C173BD-3F47-FFCF-954F-3FC37F51C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1690D8-2099-4F40-1CA5-F1E0FA903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30DF8B-EEFB-7AB1-32DF-9AF61C93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442818-C897-10D9-D251-F536BFDC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BB9041-D15B-DCEF-62BF-B234AB4A8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5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BFD60B5-6073-6B3E-9195-2F0DE2051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58A5AEE-A15A-A500-8F73-5C203484B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FE80A5-4D26-D9F9-2413-B13D5C9BE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13DA9E-F663-9B94-5B28-0429701A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68F9A8-3A4B-D919-D612-02949A09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266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42F0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0184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09394" y="696544"/>
            <a:ext cx="8179561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A42F0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2731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42F0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869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158901-3F70-F804-2BA2-2C5F74A7F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74A738-2082-75CF-2CAD-8ECA437B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FD1827-C91B-E541-795C-38EA3547D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2D6987-CE9D-B7C5-8870-9C25D1EA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2788A6-F445-53BC-0CF7-4B86841E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30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8B90E8-1672-885E-8012-82821359F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D5B090-1CE2-C868-ED12-C36066439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438E41-FACD-B9FA-40C8-569C37C9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4B3F2C-FCB2-1D63-75B8-02DEEDC08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6CC7CF-475C-F0F4-B460-95256E25F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86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CDE5A8-0748-C3A0-9F91-678B02234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0FA11B-12D5-7DC5-DDF4-7CB6D5606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7999772-2019-A47E-18BB-20D3BDB2A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B65F5E6-69CE-15D5-70EA-E00A2B7A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B85480-0439-8825-AAA8-151B314A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941047-5742-AD25-4F3D-C823710A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882F8E-704B-8C6F-CA7D-1EF9363D5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DA3829-DBE8-1D2C-E986-5C93415B0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C68D32C-D6B8-8B01-27BC-AAE18BD72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02C3637-0374-9AAE-3F68-8EF858607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1431E40-6B70-A546-EBAE-DA9BB888B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22E990C-9245-1A93-4C6E-246987CF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23E0E49-E935-EAE3-C970-3C7273BB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D69208F-849B-B614-E01A-2FF2E0EB7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75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8F57B0-79CE-DFD0-0286-0CE694816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8EF833E-3D4B-6006-25B2-319E4110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B747BBF-7E94-5943-216D-745C8113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09F65C1-B914-2214-9363-6F599F4D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6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AAAF0E5-30F7-0BC1-6399-6DCED609F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1297531-730A-D739-9E09-908B54597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D892A39-730D-5B83-3A1A-048EC1D1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46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2229A7-E0B4-EAB7-2CCA-F8E7A0B22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52B20A-6A62-640E-50D7-169193CDD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930FEF9-A00E-59E1-D260-A013D393F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722C5B1-B89B-CDC6-F9FE-22BC5E257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7C5DAB-E5B6-35CC-CE27-F1046AB1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1189C6-B1E0-33D6-39B2-47323E64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9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79570C-E852-0090-2B85-B48FE9EE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656973C-7DE3-DB8D-AEAF-6D0846734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481950-6F9D-A9D2-82F4-94D1E1463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D064236-E228-67C8-D554-38EC7C83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E5CD5C-5D5A-057F-2EC4-01CCED0C0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870C8A6-D842-2023-4259-6C076A0BD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81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0F1B576-4F7A-7352-FFD9-FCFF7404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34ADB50-4957-0BCC-5246-82B5FD206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9A60BE-A197-653C-5FC5-24386111AB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DF1D33-3E64-464F-D92D-1EFF4D120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B8AA26-E75D-978E-6705-7177C0827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59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57600" y="3084031"/>
            <a:ext cx="4951746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lang="tr-TR" sz="4000" dirty="0">
                <a:solidFill>
                  <a:srgbClr val="D01619"/>
                </a:solidFill>
              </a:rPr>
              <a:t>ISHE 2026 Bildiri</a:t>
            </a:r>
            <a:r>
              <a:rPr lang="tr-TR" sz="4000" spc="-100" dirty="0">
                <a:solidFill>
                  <a:srgbClr val="D01619"/>
                </a:solidFill>
              </a:rPr>
              <a:t> </a:t>
            </a:r>
            <a:r>
              <a:rPr lang="tr-TR" sz="4000" spc="-10" dirty="0">
                <a:solidFill>
                  <a:srgbClr val="D01619"/>
                </a:solidFill>
              </a:rPr>
              <a:t>Özeti </a:t>
            </a:r>
            <a:r>
              <a:rPr lang="tr-TR" sz="4000" dirty="0">
                <a:solidFill>
                  <a:srgbClr val="D01619"/>
                </a:solidFill>
              </a:rPr>
              <a:t>Sunu</a:t>
            </a:r>
            <a:r>
              <a:rPr lang="tr-TR" sz="4000" spc="-114" dirty="0">
                <a:solidFill>
                  <a:srgbClr val="D01619"/>
                </a:solidFill>
              </a:rPr>
              <a:t> </a:t>
            </a:r>
            <a:r>
              <a:rPr lang="tr-TR" sz="4000" spc="-10" dirty="0">
                <a:solidFill>
                  <a:srgbClr val="D01619"/>
                </a:solidFill>
              </a:rPr>
              <a:t>Formatı</a:t>
            </a:r>
            <a:endParaRPr lang="tr-TR" sz="4000" dirty="0">
              <a:solidFill>
                <a:srgbClr val="D01619"/>
              </a:solidFill>
            </a:endParaRPr>
          </a:p>
        </p:txBody>
      </p:sp>
      <p:pic>
        <p:nvPicPr>
          <p:cNvPr id="1026" name="Picture 2" descr="Dosya:TÜBİTAK logo.svg - Vikiped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477" y="5197362"/>
            <a:ext cx="764992" cy="85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468022"/>
            <a:ext cx="1138676" cy="975123"/>
          </a:xfrm>
          <a:prstGeom prst="rect">
            <a:avLst/>
          </a:prstGeom>
          <a:noFill/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1066800" y="1730497"/>
            <a:ext cx="94751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TARİH EĞİTİMİ SEMPOZYUMU</a:t>
            </a:r>
          </a:p>
          <a:p>
            <a:pPr algn="ctr"/>
            <a:r>
              <a:rPr lang="tr-TR" sz="20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1--3 Eylül 2026 </a:t>
            </a:r>
          </a:p>
          <a:p>
            <a:pPr algn="ctr"/>
            <a:r>
              <a:rPr lang="tr-TR" sz="20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KASTAMONU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18EB83B-94F4-8BAB-7D2E-4AB8F851D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03565"/>
            <a:ext cx="1219200" cy="1219200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AC1703FF-7EC4-E78F-3F78-8D59D05B02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81157"/>
            <a:ext cx="1219201" cy="1219201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1A6C45A1-5B43-CC16-0E0F-05F546219E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191" y="5106011"/>
            <a:ext cx="1037343" cy="10373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718402"/>
          </a:xfrm>
          <a:prstGeom prst="rect">
            <a:avLst/>
          </a:prstGeom>
        </p:spPr>
        <p:txBody>
          <a:bodyPr vert="horz" wrap="square" lIns="0" tIns="162814" rIns="0" bIns="0" rtlCol="0">
            <a:spAutoFit/>
          </a:bodyPr>
          <a:lstStyle/>
          <a:p>
            <a:pPr marL="178181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YÖNTEM-</a:t>
            </a:r>
            <a:r>
              <a:rPr spc="-5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81200" y="1732338"/>
            <a:ext cx="3994785" cy="576580"/>
          </a:xfrm>
          <a:prstGeom prst="rect">
            <a:avLst/>
          </a:prstGeom>
          <a:solidFill>
            <a:srgbClr val="D3DEB6"/>
          </a:solidFill>
          <a:ln w="9360">
            <a:solidFill>
              <a:srgbClr val="9D2C0E"/>
            </a:solidFill>
          </a:ln>
        </p:spPr>
        <p:txBody>
          <a:bodyPr vert="horz" wrap="square" lIns="0" tIns="163830" rIns="0" bIns="0" rtlCol="0">
            <a:spAutoFit/>
          </a:bodyPr>
          <a:lstStyle/>
          <a:p>
            <a:pPr marL="363855">
              <a:lnSpc>
                <a:spcPct val="100000"/>
              </a:lnSpc>
              <a:spcBef>
                <a:spcPts val="1290"/>
              </a:spcBef>
            </a:pPr>
            <a:r>
              <a:rPr sz="2400" dirty="0">
                <a:latin typeface="Tahoma"/>
                <a:cs typeface="Tahoma"/>
              </a:rPr>
              <a:t>Araştırma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Modeli/Deseni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1200" y="2754941"/>
            <a:ext cx="3994785" cy="2026920"/>
          </a:xfrm>
          <a:prstGeom prst="rect">
            <a:avLst/>
          </a:prstGeom>
          <a:ln w="9360">
            <a:solidFill>
              <a:srgbClr val="000000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431800" marR="511175" indent="-341630">
              <a:lnSpc>
                <a:spcPts val="2400"/>
              </a:lnSpc>
              <a:spcBef>
                <a:spcPts val="440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31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latin typeface="Tahoma"/>
                <a:cs typeface="Tahoma"/>
              </a:rPr>
              <a:t>Araştırma</a:t>
            </a:r>
            <a:r>
              <a:rPr sz="2100" i="1" spc="-75" dirty="0">
                <a:latin typeface="Tahoma"/>
                <a:cs typeface="Tahoma"/>
              </a:rPr>
              <a:t> </a:t>
            </a:r>
            <a:r>
              <a:rPr sz="2100" i="1" spc="-50" dirty="0">
                <a:latin typeface="Tahoma"/>
                <a:cs typeface="Tahoma"/>
              </a:rPr>
              <a:t>modeli/deseni</a:t>
            </a:r>
            <a:r>
              <a:rPr sz="2100" i="1" spc="-80" dirty="0">
                <a:latin typeface="Tahoma"/>
                <a:cs typeface="Tahoma"/>
              </a:rPr>
              <a:t> </a:t>
            </a:r>
            <a:r>
              <a:rPr sz="2100" i="1" spc="-25" dirty="0">
                <a:latin typeface="Tahoma"/>
                <a:cs typeface="Tahoma"/>
              </a:rPr>
              <a:t>ve </a:t>
            </a:r>
            <a:r>
              <a:rPr sz="2100" i="1" spc="-50" dirty="0">
                <a:latin typeface="Tahoma"/>
                <a:cs typeface="Tahoma"/>
              </a:rPr>
              <a:t>gerekçesini</a:t>
            </a:r>
            <a:r>
              <a:rPr sz="2100" i="1" spc="-110" dirty="0">
                <a:latin typeface="Tahoma"/>
                <a:cs typeface="Tahoma"/>
              </a:rPr>
              <a:t> </a:t>
            </a:r>
            <a:r>
              <a:rPr sz="2100" i="1" dirty="0">
                <a:latin typeface="Tahoma"/>
                <a:cs typeface="Tahoma"/>
              </a:rPr>
              <a:t>bir</a:t>
            </a:r>
            <a:r>
              <a:rPr sz="2100" i="1" spc="-75" dirty="0">
                <a:latin typeface="Tahoma"/>
                <a:cs typeface="Tahoma"/>
              </a:rPr>
              <a:t> </a:t>
            </a:r>
            <a:r>
              <a:rPr sz="2100" i="1" spc="-55" dirty="0">
                <a:latin typeface="Tahoma"/>
                <a:cs typeface="Tahoma"/>
              </a:rPr>
              <a:t>cümle</a:t>
            </a:r>
            <a:r>
              <a:rPr sz="2100" i="1" spc="-100" dirty="0">
                <a:latin typeface="Tahoma"/>
                <a:cs typeface="Tahoma"/>
              </a:rPr>
              <a:t> </a:t>
            </a:r>
            <a:r>
              <a:rPr sz="2100" i="1" spc="-25" dirty="0">
                <a:latin typeface="Tahoma"/>
                <a:cs typeface="Tahoma"/>
              </a:rPr>
              <a:t>ile</a:t>
            </a:r>
            <a:endParaRPr sz="2100">
              <a:latin typeface="Tahoma"/>
              <a:cs typeface="Tahoma"/>
            </a:endParaRPr>
          </a:p>
          <a:p>
            <a:pPr marL="431800">
              <a:lnSpc>
                <a:spcPts val="2340"/>
              </a:lnSpc>
            </a:pPr>
            <a:r>
              <a:rPr sz="2100" i="1" spc="-10" dirty="0">
                <a:latin typeface="Tahoma"/>
                <a:cs typeface="Tahoma"/>
              </a:rPr>
              <a:t>açıklayınız.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28461" y="1723194"/>
            <a:ext cx="4316095" cy="551815"/>
          </a:xfrm>
          <a:prstGeom prst="rect">
            <a:avLst/>
          </a:prstGeom>
          <a:solidFill>
            <a:srgbClr val="9F8351"/>
          </a:solidFill>
          <a:ln w="15839">
            <a:solidFill>
              <a:srgbClr val="745F39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100"/>
              </a:spcBef>
            </a:pPr>
            <a:r>
              <a:rPr sz="2400" dirty="0">
                <a:latin typeface="Tahoma"/>
                <a:cs typeface="Tahoma"/>
              </a:rPr>
              <a:t>Örneklem/Araştırma</a:t>
            </a:r>
            <a:r>
              <a:rPr sz="2400" spc="-10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Grubu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09232" y="2745797"/>
            <a:ext cx="4235450" cy="966931"/>
          </a:xfrm>
          <a:prstGeom prst="rect">
            <a:avLst/>
          </a:prstGeom>
          <a:ln w="9360">
            <a:solidFill>
              <a:srgbClr val="000000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432434" marR="93345" indent="-342265">
              <a:lnSpc>
                <a:spcPts val="2400"/>
              </a:lnSpc>
              <a:spcBef>
                <a:spcPts val="440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8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45" dirty="0">
                <a:latin typeface="Tahoma"/>
                <a:cs typeface="Tahoma"/>
              </a:rPr>
              <a:t>Kullanılan</a:t>
            </a:r>
            <a:r>
              <a:rPr sz="2100" i="1" spc="-75" dirty="0">
                <a:latin typeface="Tahoma"/>
                <a:cs typeface="Tahoma"/>
              </a:rPr>
              <a:t> </a:t>
            </a:r>
            <a:r>
              <a:rPr sz="2100" i="1" spc="-45" dirty="0">
                <a:latin typeface="Tahoma"/>
                <a:cs typeface="Tahoma"/>
              </a:rPr>
              <a:t>örneklem</a:t>
            </a:r>
            <a:r>
              <a:rPr sz="2100" i="1" spc="-75" dirty="0">
                <a:latin typeface="Tahoma"/>
                <a:cs typeface="Tahoma"/>
              </a:rPr>
              <a:t> </a:t>
            </a:r>
            <a:r>
              <a:rPr sz="2100" i="1" spc="-45" dirty="0">
                <a:latin typeface="Tahoma"/>
                <a:cs typeface="Tahoma"/>
              </a:rPr>
              <a:t>yöntemini</a:t>
            </a:r>
            <a:r>
              <a:rPr sz="2100" i="1" spc="-80" dirty="0">
                <a:latin typeface="Tahoma"/>
                <a:cs typeface="Tahoma"/>
              </a:rPr>
              <a:t> </a:t>
            </a:r>
            <a:r>
              <a:rPr sz="2100" i="1" spc="-25" dirty="0">
                <a:latin typeface="Tahoma"/>
                <a:cs typeface="Tahoma"/>
              </a:rPr>
              <a:t>ve </a:t>
            </a:r>
            <a:r>
              <a:rPr sz="2100" i="1" spc="-45" dirty="0">
                <a:latin typeface="Tahoma"/>
                <a:cs typeface="Tahoma"/>
              </a:rPr>
              <a:t>katılımcıların</a:t>
            </a:r>
            <a:r>
              <a:rPr sz="2100" i="1" spc="-55" dirty="0">
                <a:latin typeface="Tahoma"/>
                <a:cs typeface="Tahoma"/>
              </a:rPr>
              <a:t> </a:t>
            </a:r>
            <a:r>
              <a:rPr sz="2100" i="1" spc="-35" dirty="0">
                <a:latin typeface="Tahoma"/>
                <a:cs typeface="Tahoma"/>
              </a:rPr>
              <a:t>genel</a:t>
            </a:r>
            <a:r>
              <a:rPr sz="2100" i="1" spc="-100" dirty="0">
                <a:latin typeface="Tahoma"/>
                <a:cs typeface="Tahoma"/>
              </a:rPr>
              <a:t> </a:t>
            </a:r>
            <a:r>
              <a:rPr sz="2100" i="1" spc="-10" dirty="0">
                <a:latin typeface="Tahoma"/>
                <a:cs typeface="Tahoma"/>
              </a:rPr>
              <a:t>özelliklerini</a:t>
            </a:r>
            <a:endParaRPr sz="2100" dirty="0">
              <a:latin typeface="Tahoma"/>
              <a:cs typeface="Tahoma"/>
            </a:endParaRPr>
          </a:p>
          <a:p>
            <a:pPr marL="432434">
              <a:lnSpc>
                <a:spcPts val="2340"/>
              </a:lnSpc>
            </a:pPr>
            <a:r>
              <a:rPr lang="tr-TR" sz="2100" i="1" spc="-25" dirty="0">
                <a:latin typeface="Tahoma"/>
                <a:cs typeface="Tahoma"/>
              </a:rPr>
              <a:t>Ö</a:t>
            </a:r>
            <a:r>
              <a:rPr sz="2100" i="1" spc="-25" dirty="0">
                <a:latin typeface="Tahoma"/>
                <a:cs typeface="Tahoma"/>
              </a:rPr>
              <a:t>ze</a:t>
            </a:r>
            <a:r>
              <a:rPr lang="tr-TR" sz="2100" i="1" spc="-130" dirty="0">
                <a:latin typeface="Tahoma"/>
                <a:cs typeface="Tahoma"/>
              </a:rPr>
              <a:t>t </a:t>
            </a:r>
            <a:r>
              <a:rPr sz="2100" i="1" spc="-40" dirty="0" err="1">
                <a:latin typeface="Tahoma"/>
                <a:cs typeface="Tahoma"/>
              </a:rPr>
              <a:t>olarak</a:t>
            </a:r>
            <a:r>
              <a:rPr sz="2100" i="1" spc="-120" dirty="0">
                <a:latin typeface="Tahoma"/>
                <a:cs typeface="Tahoma"/>
              </a:rPr>
              <a:t> </a:t>
            </a:r>
            <a:r>
              <a:rPr sz="2100" i="1" spc="-10" dirty="0">
                <a:latin typeface="Tahoma"/>
                <a:cs typeface="Tahoma"/>
              </a:rPr>
              <a:t>veriniz.</a:t>
            </a:r>
            <a:endParaRPr sz="2100" dirty="0">
              <a:latin typeface="Tahoma"/>
              <a:cs typeface="Tahoma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3B78A9D-5EBA-9D95-AA1D-76C82CF6D3C1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12" name="Resi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8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0890BCAE-7147-7F10-8A8F-0237ACCD0C06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A918E277-4009-9184-69DD-F0E78F2E0A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26F52512-C789-8B81-D2B8-4196AAAF29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1944" y="1664649"/>
            <a:ext cx="7889875" cy="131953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  <a:tabLst>
                <a:tab pos="6035675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6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60" dirty="0">
                <a:solidFill>
                  <a:srgbClr val="404040"/>
                </a:solidFill>
                <a:latin typeface="Tahoma"/>
                <a:cs typeface="Tahoma"/>
              </a:rPr>
              <a:t>Tüm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bulguları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60" dirty="0">
                <a:solidFill>
                  <a:srgbClr val="404040"/>
                </a:solidFill>
                <a:latin typeface="Tahoma"/>
                <a:cs typeface="Tahoma"/>
              </a:rPr>
              <a:t>vermek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yerine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en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önemli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çarpıcı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bulguları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veriniz.</a:t>
            </a:r>
            <a:endParaRPr sz="2100">
              <a:latin typeface="Tahoma"/>
              <a:cs typeface="Tahoma"/>
            </a:endParaRPr>
          </a:p>
          <a:p>
            <a:pPr marL="329565">
              <a:lnSpc>
                <a:spcPct val="100000"/>
              </a:lnSpc>
              <a:spcBef>
                <a:spcPts val="880"/>
              </a:spcBef>
              <a:tabLst>
                <a:tab pos="4382135" algn="l"/>
              </a:tabLst>
            </a:pP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Bulgularınızı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alanda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benzer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konuda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yapılmış</a:t>
            </a:r>
            <a:endParaRPr sz="2100">
              <a:latin typeface="Tahoma"/>
              <a:cs typeface="Tahoma"/>
            </a:endParaRPr>
          </a:p>
          <a:p>
            <a:pPr marL="329565">
              <a:lnSpc>
                <a:spcPct val="100000"/>
              </a:lnSpc>
              <a:spcBef>
                <a:spcPts val="875"/>
              </a:spcBef>
            </a:pP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bulgu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sonuçları</a:t>
            </a:r>
            <a:r>
              <a:rPr sz="2100" i="1"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ile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yorumlayınız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676211"/>
          </a:xfrm>
          <a:prstGeom prst="rect">
            <a:avLst/>
          </a:prstGeom>
        </p:spPr>
        <p:txBody>
          <a:bodyPr vert="horz" wrap="square" lIns="0" tIns="121031" rIns="0" bIns="0" rtlCol="0">
            <a:spAutoFit/>
          </a:bodyPr>
          <a:lstStyle/>
          <a:p>
            <a:pPr marL="1780539">
              <a:lnSpc>
                <a:spcPct val="100000"/>
              </a:lnSpc>
              <a:spcBef>
                <a:spcPts val="100"/>
              </a:spcBef>
            </a:pPr>
            <a:r>
              <a:rPr spc="-40" dirty="0">
                <a:solidFill>
                  <a:srgbClr val="C00000"/>
                </a:solidFill>
              </a:rPr>
              <a:t>BULGULAR-</a:t>
            </a:r>
            <a:r>
              <a:rPr spc="-5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7A41782-E686-F561-24ED-996FA61B48E0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1928A3C5-7F34-773B-49E5-CE75BC3079C1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1F8E413-1A48-1AAD-8B72-6E5BCAB3B0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A5A3450D-7E5A-6260-5050-1961F51661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754694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1870710">
              <a:lnSpc>
                <a:spcPct val="100000"/>
              </a:lnSpc>
              <a:spcBef>
                <a:spcPts val="100"/>
              </a:spcBef>
            </a:pPr>
            <a:r>
              <a:rPr spc="-40" dirty="0">
                <a:solidFill>
                  <a:srgbClr val="C00000"/>
                </a:solidFill>
              </a:rPr>
              <a:t>BULGULAR-</a:t>
            </a:r>
            <a:r>
              <a:rPr spc="-5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267DE969-B1EA-6BB5-E829-50320E0BCF33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8" name="Resi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244" y="268432"/>
            <a:ext cx="919914" cy="754228"/>
          </a:xfrm>
          <a:prstGeom prst="rect">
            <a:avLst/>
          </a:prstGeom>
          <a:noFill/>
        </p:spPr>
      </p:pic>
      <p:pic>
        <p:nvPicPr>
          <p:cNvPr id="11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F38A9E88-42DF-6042-4E01-AB55A4257E00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0702FA4-41FB-0859-B099-6A0A3149A0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D274AE5C-9C6F-07E4-9688-F5EFE4D92A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6370" y="1878789"/>
            <a:ext cx="755015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39890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8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bulgularına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dayalı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olarak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ulaştığınız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2-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5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sonuç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veriniz.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SONUÇ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61BA65A-7785-DD6E-5286-ABFAE08EE33F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2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215BDA05-E60C-140A-1CBB-D54D464CCA22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4AC85B2-ADDE-C749-44E0-278C0D902E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527BB1C4-1C60-78B8-F364-D7D2C5226E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6370" y="1878789"/>
            <a:ext cx="755015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739890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8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bulgularına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dayalı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olarak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ulaştığınız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2-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5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sonuç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veriniz.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SONUÇ</a:t>
            </a:r>
            <a:r>
              <a:rPr lang="tr-TR" spc="-10" dirty="0">
                <a:solidFill>
                  <a:srgbClr val="C00000"/>
                </a:solidFill>
              </a:rPr>
              <a:t> 2</a:t>
            </a:r>
            <a:endParaRPr spc="-10" dirty="0">
              <a:solidFill>
                <a:srgbClr val="C00000"/>
              </a:solidFill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61BA65A-7785-DD6E-5286-ABFAE08EE33F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2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FA5DFD2-815E-1523-1D6B-19B7A23D1744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0595BEE-4595-9310-C883-C6484EB21C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11C7E709-4D56-2633-ED2A-2E8377B5DE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180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5072" y="1772472"/>
            <a:ext cx="6576059" cy="888365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7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bulgu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sonuçlarına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dayalı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olarak</a:t>
            </a:r>
            <a:endParaRPr sz="2100">
              <a:latin typeface="Tahoma"/>
              <a:cs typeface="Tahoma"/>
            </a:endParaRPr>
          </a:p>
          <a:p>
            <a:pPr marL="410209">
              <a:lnSpc>
                <a:spcPct val="100000"/>
              </a:lnSpc>
              <a:spcBef>
                <a:spcPts val="880"/>
              </a:spcBef>
            </a:pP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alana</a:t>
            </a:r>
            <a:r>
              <a:rPr sz="2100" i="1"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uygulayıcılara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0" dirty="0">
                <a:solidFill>
                  <a:srgbClr val="404040"/>
                </a:solidFill>
                <a:latin typeface="Tahoma"/>
                <a:cs typeface="Tahoma"/>
              </a:rPr>
              <a:t>katkı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getirebilecek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0" dirty="0">
                <a:solidFill>
                  <a:srgbClr val="404040"/>
                </a:solidFill>
                <a:latin typeface="Tahoma"/>
                <a:cs typeface="Tahoma"/>
              </a:rPr>
              <a:t>öneri</a:t>
            </a:r>
            <a:r>
              <a:rPr sz="2100" i="1"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veriniz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779906"/>
          </a:xfrm>
          <a:prstGeom prst="rect">
            <a:avLst/>
          </a:prstGeom>
        </p:spPr>
        <p:txBody>
          <a:bodyPr vert="horz" wrap="square" lIns="0" tIns="223723" rIns="0" bIns="0" rtlCol="0">
            <a:spAutoFit/>
          </a:bodyPr>
          <a:lstStyle/>
          <a:p>
            <a:pPr marL="183578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ÖNERİLER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A00EB7C7-A0EE-3909-F798-D35A6A3C7C83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2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624E2DEA-C077-DBA2-1E60-AED19B6DA66D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107D60C-075C-53E1-17EF-44836B414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21655239-3DC7-156F-2500-F53D3B669B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779906"/>
          </a:xfrm>
          <a:prstGeom prst="rect">
            <a:avLst/>
          </a:prstGeom>
        </p:spPr>
        <p:txBody>
          <a:bodyPr vert="horz" wrap="square" lIns="0" tIns="223723" rIns="0" bIns="0" rtlCol="0">
            <a:spAutoFit/>
          </a:bodyPr>
          <a:lstStyle/>
          <a:p>
            <a:pPr marL="182626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rgbClr val="C00000"/>
                </a:solidFill>
              </a:rPr>
              <a:t>KAYNAKÇA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170E4C1-8C52-BFD3-46F2-86043A58D6D2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8" name="Resi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1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49A898AB-52EC-4209-53E1-9463F54064D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8E4285A-5101-AF6A-4907-5E7DB0F64D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C20353E1-C890-C586-B7B7-DE080BE130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C442-03A3-8F59-99AC-FE7C0CC00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sya:TÜBİTAK logo.svg - Vikipedi">
            <a:extLst>
              <a:ext uri="{FF2B5EF4-FFF2-40B4-BE49-F238E27FC236}">
                <a16:creationId xmlns:a16="http://schemas.microsoft.com/office/drawing/2014/main" id="{AAE7AE45-942A-DC21-271F-93FC6C36B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477" y="5197362"/>
            <a:ext cx="764992" cy="85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8EE96DFC-3783-E872-6D3B-40C7C1C52B5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468022"/>
            <a:ext cx="1138676" cy="975123"/>
          </a:xfrm>
          <a:prstGeom prst="rect">
            <a:avLst/>
          </a:prstGeom>
          <a:noFill/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582AE954-5D5A-6982-6459-08D781FF1E4D}"/>
              </a:ext>
            </a:extLst>
          </p:cNvPr>
          <p:cNvSpPr txBox="1"/>
          <p:nvPr/>
        </p:nvSpPr>
        <p:spPr>
          <a:xfrm>
            <a:off x="1280880" y="2170278"/>
            <a:ext cx="94751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TARİH EĞİTİMİ SEMPOZYUMU</a:t>
            </a:r>
          </a:p>
          <a:p>
            <a:pPr algn="ctr"/>
            <a:r>
              <a:rPr lang="tr-TR" sz="20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1--3 Eylül 2026 </a:t>
            </a:r>
          </a:p>
          <a:p>
            <a:pPr algn="ctr"/>
            <a:r>
              <a:rPr lang="tr-TR" sz="20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KASTAMONU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2AEB117-8D99-8277-58DE-734A7C280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03565"/>
            <a:ext cx="1219200" cy="1219200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F9B10405-06CE-4A71-14E2-8BCF9AF5DE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81157"/>
            <a:ext cx="1219201" cy="1219201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E516C930-107F-30D7-27F2-0BD45D9C0C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191" y="5106011"/>
            <a:ext cx="1037343" cy="1037343"/>
          </a:xfrm>
          <a:prstGeom prst="rect">
            <a:avLst/>
          </a:prstGeom>
        </p:spPr>
      </p:pic>
      <p:sp>
        <p:nvSpPr>
          <p:cNvPr id="4" name="object 5">
            <a:extLst>
              <a:ext uri="{FF2B5EF4-FFF2-40B4-BE49-F238E27FC236}">
                <a16:creationId xmlns:a16="http://schemas.microsoft.com/office/drawing/2014/main" id="{ECC2409B-0E2A-7E8F-0D6E-EBDB3F827173}"/>
              </a:ext>
            </a:extLst>
          </p:cNvPr>
          <p:cNvSpPr txBox="1">
            <a:spLocks/>
          </p:cNvSpPr>
          <p:nvPr/>
        </p:nvSpPr>
        <p:spPr>
          <a:xfrm>
            <a:off x="3656268" y="3653992"/>
            <a:ext cx="4724400" cy="474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3600" b="0" i="0">
                <a:solidFill>
                  <a:srgbClr val="A42F0F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tr-TR" sz="2950" i="1" spc="-75" dirty="0">
                <a:solidFill>
                  <a:srgbClr val="404040"/>
                </a:solidFill>
              </a:rPr>
              <a:t>Katılımınız</a:t>
            </a:r>
            <a:r>
              <a:rPr lang="tr-TR" sz="2950" i="1" spc="-114" dirty="0">
                <a:solidFill>
                  <a:srgbClr val="404040"/>
                </a:solidFill>
              </a:rPr>
              <a:t> </a:t>
            </a:r>
            <a:r>
              <a:rPr lang="tr-TR" sz="2950" i="1" spc="-30" dirty="0">
                <a:solidFill>
                  <a:srgbClr val="404040"/>
                </a:solidFill>
              </a:rPr>
              <a:t>için</a:t>
            </a:r>
            <a:r>
              <a:rPr lang="tr-TR" sz="2950" i="1" spc="-135" dirty="0">
                <a:solidFill>
                  <a:srgbClr val="404040"/>
                </a:solidFill>
              </a:rPr>
              <a:t> </a:t>
            </a:r>
            <a:r>
              <a:rPr lang="tr-TR" sz="2950" i="1" spc="-75" dirty="0">
                <a:solidFill>
                  <a:srgbClr val="404040"/>
                </a:solidFill>
              </a:rPr>
              <a:t>teşekkür</a:t>
            </a:r>
            <a:r>
              <a:rPr lang="tr-TR" sz="2950" i="1" spc="-120" dirty="0">
                <a:solidFill>
                  <a:srgbClr val="404040"/>
                </a:solidFill>
              </a:rPr>
              <a:t> </a:t>
            </a:r>
            <a:r>
              <a:rPr lang="tr-TR" sz="2950" i="1" spc="-20" dirty="0">
                <a:solidFill>
                  <a:srgbClr val="404040"/>
                </a:solidFill>
              </a:rPr>
              <a:t>ederiz</a:t>
            </a:r>
            <a:endParaRPr lang="tr-TR" sz="2950" dirty="0"/>
          </a:p>
        </p:txBody>
      </p:sp>
    </p:spTree>
    <p:extLst>
      <p:ext uri="{BB962C8B-B14F-4D97-AF65-F5344CB8AC3E}">
        <p14:creationId xmlns:p14="http://schemas.microsoft.com/office/powerpoint/2010/main" val="4102432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8768080" cy="605155"/>
          </a:xfrm>
          <a:prstGeom prst="rect">
            <a:avLst/>
          </a:prstGeom>
          <a:solidFill>
            <a:srgbClr val="7B230C"/>
          </a:solidFill>
          <a:ln w="15839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5"/>
              </a:spcBef>
            </a:pPr>
            <a:r>
              <a:rPr sz="3200" dirty="0">
                <a:solidFill>
                  <a:srgbClr val="FFFFFF"/>
                </a:solidFill>
              </a:rPr>
              <a:t>PowerPoint</a:t>
            </a:r>
            <a:r>
              <a:rPr sz="3200" spc="-10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Sunusu</a:t>
            </a:r>
            <a:r>
              <a:rPr sz="3200" spc="-8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Hazırlarken…</a:t>
            </a:r>
            <a:endParaRPr sz="3200" dirty="0"/>
          </a:p>
        </p:txBody>
      </p:sp>
      <p:sp>
        <p:nvSpPr>
          <p:cNvPr id="4" name="object 4"/>
          <p:cNvSpPr txBox="1"/>
          <p:nvPr/>
        </p:nvSpPr>
        <p:spPr>
          <a:xfrm>
            <a:off x="699617" y="1763260"/>
            <a:ext cx="11263783" cy="380617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0"/>
              </a:spcBef>
              <a:tabLst>
                <a:tab pos="1804670" algn="l"/>
              </a:tabLst>
            </a:pP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Önemli</a:t>
            </a:r>
            <a:r>
              <a:rPr sz="24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Tahoma"/>
                <a:cs typeface="Tahoma"/>
              </a:rPr>
              <a:t>Not: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2400" spc="-20" dirty="0">
                <a:solidFill>
                  <a:srgbClr val="FF0000"/>
                </a:solidFill>
                <a:latin typeface="Tahoma"/>
                <a:cs typeface="Tahoma"/>
              </a:rPr>
              <a:t>Toplam</a:t>
            </a:r>
            <a:r>
              <a:rPr sz="2400" spc="-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sunu</a:t>
            </a:r>
            <a:r>
              <a:rPr sz="24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süresi</a:t>
            </a:r>
            <a:r>
              <a:rPr sz="24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15</a:t>
            </a:r>
            <a:r>
              <a:rPr sz="24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ahoma"/>
                <a:cs typeface="Tahoma"/>
              </a:rPr>
              <a:t>dakikadır:</a:t>
            </a:r>
            <a:endParaRPr sz="24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(Sunu</a:t>
            </a:r>
            <a:r>
              <a:rPr sz="24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10 dakika,</a:t>
            </a:r>
            <a:r>
              <a:rPr sz="24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Soru-cevap</a:t>
            </a:r>
            <a:r>
              <a:rPr sz="24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FF0000"/>
                </a:solidFill>
                <a:latin typeface="Tahoma"/>
                <a:cs typeface="Tahoma"/>
              </a:rPr>
              <a:t>5</a:t>
            </a:r>
            <a:r>
              <a:rPr sz="2400" spc="-10" dirty="0">
                <a:solidFill>
                  <a:srgbClr val="FF0000"/>
                </a:solidFill>
                <a:latin typeface="Tahoma"/>
                <a:cs typeface="Tahoma"/>
              </a:rPr>
              <a:t> dakika</a:t>
            </a:r>
            <a:r>
              <a:rPr sz="2400" spc="-10" dirty="0">
                <a:solidFill>
                  <a:srgbClr val="404040"/>
                </a:solidFill>
                <a:latin typeface="Tahoma"/>
                <a:cs typeface="Tahoma"/>
              </a:rPr>
              <a:t>)</a:t>
            </a:r>
            <a:endParaRPr sz="240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  <a:tabLst>
                <a:tab pos="1873250" algn="l"/>
                <a:tab pos="2446655" algn="l"/>
                <a:tab pos="3229610" algn="l"/>
                <a:tab pos="3621404" algn="l"/>
                <a:tab pos="4496435" algn="l"/>
                <a:tab pos="5539105" algn="l"/>
                <a:tab pos="6428740" algn="l"/>
                <a:tab pos="7740015" algn="l"/>
                <a:tab pos="9131300" algn="l"/>
                <a:tab pos="10088245" algn="l"/>
              </a:tabLst>
            </a:pPr>
            <a:r>
              <a:rPr sz="2000" spc="-1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Vurgulanacak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25" dirty="0">
                <a:solidFill>
                  <a:srgbClr val="006FC0"/>
                </a:solidFill>
                <a:latin typeface="Tahoma"/>
                <a:cs typeface="Tahoma"/>
              </a:rPr>
              <a:t>tüm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notlar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35" dirty="0">
                <a:solidFill>
                  <a:srgbClr val="006FC0"/>
                </a:solidFill>
                <a:latin typeface="Tahoma"/>
                <a:cs typeface="Tahoma"/>
              </a:rPr>
              <a:t>ve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önemli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noktalar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buraya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eklenebilir.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Slaytlarınızı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metinle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	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doldurmaya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gerek</a:t>
            </a:r>
            <a:r>
              <a:rPr sz="2000" spc="-3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yok.</a:t>
            </a:r>
            <a:r>
              <a:rPr sz="2000" spc="-3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Slayttan</a:t>
            </a:r>
            <a:r>
              <a:rPr sz="2000" spc="-3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okumanın</a:t>
            </a:r>
            <a:r>
              <a:rPr sz="2000" spc="-3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genel</a:t>
            </a:r>
            <a:r>
              <a:rPr sz="2000" spc="-4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olarak</a:t>
            </a:r>
            <a:r>
              <a:rPr sz="2000" spc="-2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iyi</a:t>
            </a:r>
            <a:r>
              <a:rPr sz="2000" spc="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bir</a:t>
            </a:r>
            <a:r>
              <a:rPr sz="2000" spc="-2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uygulama</a:t>
            </a:r>
            <a:r>
              <a:rPr sz="2000" spc="-35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006FC0"/>
                </a:solidFill>
                <a:latin typeface="Tahoma"/>
                <a:cs typeface="Tahoma"/>
              </a:rPr>
              <a:t>olmadığını</a:t>
            </a:r>
            <a:r>
              <a:rPr sz="2000" spc="-2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Tahoma"/>
                <a:cs typeface="Tahoma"/>
              </a:rPr>
              <a:t>unutmayın.</a:t>
            </a:r>
            <a:endParaRPr sz="2000" dirty="0">
              <a:latin typeface="Tahoma"/>
              <a:cs typeface="Tahoma"/>
            </a:endParaRPr>
          </a:p>
          <a:p>
            <a:pPr marL="228600" indent="-216535">
              <a:lnSpc>
                <a:spcPct val="100000"/>
              </a:lnSpc>
              <a:spcBef>
                <a:spcPts val="1010"/>
              </a:spcBef>
              <a:buClr>
                <a:srgbClr val="A42F0F"/>
              </a:buClr>
              <a:buSzPct val="95000"/>
              <a:buAutoNum type="arabicPeriod"/>
              <a:tabLst>
                <a:tab pos="229235" algn="l"/>
              </a:tabLst>
            </a:pP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Sunum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için</a:t>
            </a:r>
            <a:r>
              <a:rPr sz="2000" spc="-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size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verilen</a:t>
            </a:r>
            <a:r>
              <a:rPr sz="2000" spc="-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süreyi</a:t>
            </a:r>
            <a:r>
              <a:rPr sz="2000" spc="-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dikkate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alınız</a:t>
            </a:r>
            <a:r>
              <a:rPr sz="2000" spc="-1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(10</a:t>
            </a:r>
            <a:r>
              <a:rPr sz="2000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dakika</a:t>
            </a:r>
            <a:r>
              <a:rPr sz="2000" spc="-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sunu,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5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dakika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soru</a:t>
            </a:r>
            <a:r>
              <a:rPr sz="20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cevap)</a:t>
            </a:r>
            <a:endParaRPr sz="2000" dirty="0">
              <a:latin typeface="Tahoma"/>
              <a:cs typeface="Tahoma"/>
            </a:endParaRPr>
          </a:p>
          <a:p>
            <a:pPr marL="228600" indent="-216535">
              <a:lnSpc>
                <a:spcPct val="100000"/>
              </a:lnSpc>
              <a:spcBef>
                <a:spcPts val="1000"/>
              </a:spcBef>
              <a:buClr>
                <a:srgbClr val="A42F0F"/>
              </a:buClr>
              <a:buSzPct val="95000"/>
              <a:buAutoNum type="arabicPeriod"/>
              <a:tabLst>
                <a:tab pos="229235" algn="l"/>
              </a:tabLst>
            </a:pP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Sunumunuzda</a:t>
            </a:r>
            <a:r>
              <a:rPr sz="2000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katılımcılara</a:t>
            </a:r>
            <a:r>
              <a:rPr sz="2000" spc="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vermek</a:t>
            </a:r>
            <a:r>
              <a:rPr sz="2000" spc="-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istediğiniz</a:t>
            </a:r>
            <a:r>
              <a:rPr sz="2000" spc="-4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mesajın</a:t>
            </a:r>
            <a:r>
              <a:rPr sz="20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açık</a:t>
            </a:r>
            <a:r>
              <a:rPr sz="200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000" spc="-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net</a:t>
            </a:r>
            <a:r>
              <a:rPr sz="2000" spc="-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olmasına</a:t>
            </a:r>
            <a:r>
              <a:rPr sz="20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dikkat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 ediniz</a:t>
            </a:r>
            <a:endParaRPr sz="2000" dirty="0">
              <a:latin typeface="Tahoma"/>
              <a:cs typeface="Tahoma"/>
            </a:endParaRPr>
          </a:p>
          <a:p>
            <a:pPr marL="228600" indent="-216535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SzPct val="95000"/>
              <a:buAutoNum type="arabicPeriod"/>
              <a:tabLst>
                <a:tab pos="229235" algn="l"/>
              </a:tabLst>
            </a:pP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Sunu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 içeriğini-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planını</a:t>
            </a:r>
            <a:r>
              <a:rPr sz="2000" spc="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veriniz.</a:t>
            </a:r>
            <a:endParaRPr sz="2000" dirty="0">
              <a:latin typeface="Tahoma"/>
              <a:cs typeface="Tahoma"/>
            </a:endParaRPr>
          </a:p>
          <a:p>
            <a:pPr marL="228600" indent="-216535">
              <a:lnSpc>
                <a:spcPct val="100000"/>
              </a:lnSpc>
              <a:spcBef>
                <a:spcPts val="905"/>
              </a:spcBef>
              <a:buClr>
                <a:srgbClr val="A42F0F"/>
              </a:buClr>
              <a:buSzPct val="95000"/>
              <a:buAutoNum type="arabicPeriod"/>
              <a:tabLst>
                <a:tab pos="229235" algn="l"/>
              </a:tabLst>
            </a:pP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Metin</a:t>
            </a:r>
            <a:r>
              <a:rPr sz="2000" spc="-7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alanında</a:t>
            </a:r>
            <a:r>
              <a:rPr sz="20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yalnızca</a:t>
            </a:r>
            <a:r>
              <a:rPr sz="2000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çok</a:t>
            </a:r>
            <a:r>
              <a:rPr sz="2000" spc="-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önemli</a:t>
            </a:r>
            <a:r>
              <a:rPr sz="20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bilgiyi</a:t>
            </a:r>
            <a:r>
              <a:rPr sz="2000" spc="-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veriniz.(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Her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slaytta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7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satır,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0" dirty="0">
                <a:solidFill>
                  <a:srgbClr val="404040"/>
                </a:solidFill>
                <a:latin typeface="Tahoma"/>
                <a:cs typeface="Tahoma"/>
              </a:rPr>
              <a:t>her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satırda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7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kelime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kuralı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)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809F0399-A132-D4DC-DBD1-FAEC499C9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B1960A48-EE96-548D-E4E3-BE61A65ADEDF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773" y="2161909"/>
            <a:ext cx="96774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5310" algn="l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BİLDİRİ</a:t>
            </a:r>
            <a:r>
              <a:rPr spc="-4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BAŞLIĞI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5000" y="2959228"/>
            <a:ext cx="8224774" cy="132023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30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Yazar1.</a:t>
            </a:r>
            <a:r>
              <a:rPr sz="2000" spc="-6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(Unvan,</a:t>
            </a:r>
            <a:r>
              <a:rPr sz="2000" spc="-6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Adı</a:t>
            </a:r>
            <a:r>
              <a:rPr sz="2000" spc="-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000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Soyadı,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Kurumu,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E-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mail)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30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Yazar2.</a:t>
            </a:r>
            <a:r>
              <a:rPr sz="2000" spc="-6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(Unvan,</a:t>
            </a:r>
            <a:r>
              <a:rPr sz="2000" spc="-6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Adı</a:t>
            </a:r>
            <a:r>
              <a:rPr sz="2000" spc="-4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000" spc="-3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Soyadı,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Kurumu,</a:t>
            </a:r>
            <a:r>
              <a:rPr sz="200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404040"/>
                </a:solidFill>
                <a:latin typeface="Tahoma"/>
                <a:cs typeface="Tahoma"/>
              </a:rPr>
              <a:t>E-</a:t>
            </a:r>
            <a:r>
              <a:rPr sz="2000" spc="-10" dirty="0">
                <a:solidFill>
                  <a:srgbClr val="404040"/>
                </a:solidFill>
                <a:latin typeface="Tahoma"/>
                <a:cs typeface="Tahoma"/>
              </a:rPr>
              <a:t>mail)</a:t>
            </a:r>
            <a:endParaRPr sz="20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35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Tahoma"/>
                <a:cs typeface="Tahoma"/>
              </a:rPr>
              <a:t>….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  <a:p>
            <a:pPr algn="ctr"/>
            <a:r>
              <a:rPr lang="tr-TR" sz="14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1-3 Eylül 2026 </a:t>
            </a:r>
          </a:p>
          <a:p>
            <a:pPr algn="ctr"/>
            <a:r>
              <a:rPr lang="tr-TR" sz="1400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KASTAMONU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A75C2013-38C7-3446-95AB-9B99E41F5045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pic>
        <p:nvPicPr>
          <p:cNvPr id="10" name="Resim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3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5043033"/>
            <a:ext cx="958886" cy="1071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A1ADE62-994C-5208-E066-0B83B0CF09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A04AE90C-DADE-3D35-AA72-2963887547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4912282"/>
            <a:ext cx="1219200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3176" y="613994"/>
            <a:ext cx="24669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SUNU</a:t>
            </a:r>
            <a:r>
              <a:rPr spc="-30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AKIŞI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525780" indent="-513715">
              <a:lnSpc>
                <a:spcPct val="100000"/>
              </a:lnSpc>
              <a:spcBef>
                <a:spcPts val="1095"/>
              </a:spcBef>
              <a:buClr>
                <a:srgbClr val="A42F0F"/>
              </a:buClr>
              <a:buAutoNum type="arabicPeriod"/>
              <a:tabLst>
                <a:tab pos="525780" algn="l"/>
                <a:tab pos="526415" algn="l"/>
              </a:tabLst>
            </a:pPr>
            <a:r>
              <a:rPr dirty="0"/>
              <a:t>Problem</a:t>
            </a:r>
            <a:r>
              <a:rPr spc="-35" dirty="0"/>
              <a:t> </a:t>
            </a:r>
            <a:r>
              <a:rPr dirty="0"/>
              <a:t>Durumu</a:t>
            </a:r>
            <a:r>
              <a:rPr spc="-20" dirty="0"/>
              <a:t> </a:t>
            </a:r>
            <a:r>
              <a:rPr dirty="0"/>
              <a:t>(2</a:t>
            </a:r>
            <a:r>
              <a:rPr spc="-30" dirty="0"/>
              <a:t> </a:t>
            </a:r>
            <a:r>
              <a:rPr spc="-10" dirty="0"/>
              <a:t>Slayt)</a:t>
            </a:r>
          </a:p>
          <a:p>
            <a:pPr marL="525780" indent="-513715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AutoNum type="arabicPeriod"/>
              <a:tabLst>
                <a:tab pos="525780" algn="l"/>
                <a:tab pos="526415" algn="l"/>
              </a:tabLst>
            </a:pPr>
            <a:r>
              <a:rPr dirty="0"/>
              <a:t>Araştırmanın</a:t>
            </a:r>
            <a:r>
              <a:rPr spc="-50" dirty="0"/>
              <a:t> </a:t>
            </a:r>
            <a:r>
              <a:rPr dirty="0"/>
              <a:t>Amacı-</a:t>
            </a:r>
            <a:r>
              <a:rPr spc="-35" dirty="0"/>
              <a:t> </a:t>
            </a:r>
            <a:r>
              <a:rPr dirty="0"/>
              <a:t>Araştırma</a:t>
            </a:r>
            <a:r>
              <a:rPr spc="-45" dirty="0"/>
              <a:t> </a:t>
            </a:r>
            <a:r>
              <a:rPr dirty="0"/>
              <a:t>Soruları</a:t>
            </a:r>
            <a:r>
              <a:rPr spc="-35" dirty="0"/>
              <a:t> </a:t>
            </a:r>
            <a:r>
              <a:rPr dirty="0"/>
              <a:t>(1</a:t>
            </a:r>
            <a:r>
              <a:rPr spc="-40" dirty="0"/>
              <a:t> </a:t>
            </a:r>
            <a:r>
              <a:rPr spc="-10" dirty="0"/>
              <a:t>Slayt)</a:t>
            </a:r>
          </a:p>
          <a:p>
            <a:pPr marL="525780" indent="-513715">
              <a:lnSpc>
                <a:spcPct val="100000"/>
              </a:lnSpc>
              <a:spcBef>
                <a:spcPts val="994"/>
              </a:spcBef>
              <a:buClr>
                <a:srgbClr val="A42F0F"/>
              </a:buClr>
              <a:buAutoNum type="arabicPeriod"/>
              <a:tabLst>
                <a:tab pos="525780" algn="l"/>
                <a:tab pos="526415" algn="l"/>
              </a:tabLst>
            </a:pPr>
            <a:r>
              <a:rPr dirty="0"/>
              <a:t>Yöntem</a:t>
            </a:r>
            <a:r>
              <a:rPr spc="-40" dirty="0"/>
              <a:t> </a:t>
            </a:r>
            <a:r>
              <a:rPr dirty="0"/>
              <a:t>(2</a:t>
            </a:r>
            <a:r>
              <a:rPr spc="-25" dirty="0"/>
              <a:t> </a:t>
            </a:r>
            <a:r>
              <a:rPr spc="-10" dirty="0"/>
              <a:t>Slayt)</a:t>
            </a:r>
          </a:p>
          <a:p>
            <a:pPr marL="977265" lvl="1" indent="-508000">
              <a:lnSpc>
                <a:spcPct val="100000"/>
              </a:lnSpc>
              <a:spcBef>
                <a:spcPts val="910"/>
              </a:spcBef>
              <a:buAutoNum type="arabicPeriod"/>
              <a:tabLst>
                <a:tab pos="977900" algn="l"/>
              </a:tabLst>
            </a:pP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Deseni</a:t>
            </a:r>
            <a:endParaRPr sz="2100" dirty="0">
              <a:latin typeface="Tahoma"/>
              <a:cs typeface="Tahoma"/>
            </a:endParaRPr>
          </a:p>
          <a:p>
            <a:pPr marL="977265" lvl="1" indent="-508000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977900" algn="l"/>
              </a:tabLst>
            </a:pPr>
            <a:r>
              <a:rPr sz="2100" i="1" spc="-60" dirty="0">
                <a:solidFill>
                  <a:srgbClr val="404040"/>
                </a:solidFill>
                <a:latin typeface="Tahoma"/>
                <a:cs typeface="Tahoma"/>
              </a:rPr>
              <a:t>Örneklem/Araştırma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0" dirty="0">
                <a:solidFill>
                  <a:srgbClr val="404040"/>
                </a:solidFill>
                <a:latin typeface="Tahoma"/>
                <a:cs typeface="Tahoma"/>
              </a:rPr>
              <a:t>Grubu</a:t>
            </a:r>
            <a:endParaRPr sz="2100" dirty="0">
              <a:latin typeface="Tahoma"/>
              <a:cs typeface="Tahoma"/>
            </a:endParaRPr>
          </a:p>
          <a:p>
            <a:pPr marL="977265" lvl="1" indent="-508000">
              <a:lnSpc>
                <a:spcPct val="100000"/>
              </a:lnSpc>
              <a:spcBef>
                <a:spcPts val="875"/>
              </a:spcBef>
              <a:buAutoNum type="arabicPeriod"/>
              <a:tabLst>
                <a:tab pos="977900" algn="l"/>
              </a:tabLst>
            </a:pP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Veri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Toplama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Aracı</a:t>
            </a:r>
            <a:r>
              <a:rPr sz="2100" i="1" spc="-1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Uygulama</a:t>
            </a:r>
            <a:endParaRPr sz="2100" dirty="0">
              <a:latin typeface="Tahoma"/>
              <a:cs typeface="Tahoma"/>
            </a:endParaRPr>
          </a:p>
          <a:p>
            <a:pPr marL="975360" lvl="1" indent="-506095">
              <a:lnSpc>
                <a:spcPct val="100000"/>
              </a:lnSpc>
              <a:spcBef>
                <a:spcPts val="885"/>
              </a:spcBef>
              <a:buAutoNum type="arabicPeriod"/>
              <a:tabLst>
                <a:tab pos="975994" algn="l"/>
              </a:tabLst>
            </a:pP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Verilerin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Analizi</a:t>
            </a:r>
            <a:endParaRPr sz="2100" dirty="0">
              <a:latin typeface="Tahoma"/>
              <a:cs typeface="Tahoma"/>
            </a:endParaRPr>
          </a:p>
          <a:p>
            <a:pPr marL="304800" indent="-291465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305435" algn="l"/>
              </a:tabLst>
            </a:pPr>
            <a:r>
              <a:rPr dirty="0"/>
              <a:t>Bulgular</a:t>
            </a:r>
            <a:r>
              <a:rPr spc="-5" dirty="0"/>
              <a:t> </a:t>
            </a:r>
            <a:r>
              <a:rPr dirty="0"/>
              <a:t>(5</a:t>
            </a:r>
            <a:r>
              <a:rPr spc="-25" dirty="0"/>
              <a:t> </a:t>
            </a:r>
            <a:r>
              <a:rPr spc="-10" dirty="0"/>
              <a:t>Slayt)</a:t>
            </a:r>
          </a:p>
          <a:p>
            <a:pPr marL="307975" indent="-294640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308610" algn="l"/>
              </a:tabLst>
            </a:pPr>
            <a:r>
              <a:rPr dirty="0"/>
              <a:t>Sonuç</a:t>
            </a:r>
            <a:r>
              <a:rPr spc="-35" dirty="0"/>
              <a:t> </a:t>
            </a:r>
            <a:r>
              <a:rPr dirty="0"/>
              <a:t>ve</a:t>
            </a:r>
            <a:r>
              <a:rPr spc="-15" dirty="0"/>
              <a:t> </a:t>
            </a:r>
            <a:r>
              <a:rPr dirty="0"/>
              <a:t>Öneriler</a:t>
            </a:r>
            <a:r>
              <a:rPr spc="-25" dirty="0"/>
              <a:t> </a:t>
            </a:r>
            <a:r>
              <a:rPr dirty="0"/>
              <a:t>(2</a:t>
            </a:r>
            <a:r>
              <a:rPr spc="-30" dirty="0"/>
              <a:t> </a:t>
            </a:r>
            <a:r>
              <a:rPr spc="-10" dirty="0"/>
              <a:t>Slayt)</a:t>
            </a:r>
          </a:p>
          <a:p>
            <a:pPr marL="307975" indent="-29464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08610" algn="l"/>
              </a:tabLst>
            </a:pPr>
            <a:r>
              <a:rPr dirty="0"/>
              <a:t>Kaynakça</a:t>
            </a:r>
            <a:r>
              <a:rPr spc="-70" dirty="0"/>
              <a:t> </a:t>
            </a:r>
            <a:r>
              <a:rPr dirty="0"/>
              <a:t>(1</a:t>
            </a:r>
            <a:r>
              <a:rPr spc="-55" dirty="0"/>
              <a:t> </a:t>
            </a:r>
            <a:r>
              <a:rPr spc="-10" dirty="0"/>
              <a:t>Slayt)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F59FE17-2064-0566-A4BF-BFFB3BE22044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67139F1E-03E9-4F0A-63BC-C76463245B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08FA9337-1DA6-2851-348E-50A27F75B8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0617" y="1893249"/>
            <a:ext cx="5836285" cy="88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9565" marR="5080" indent="-317500">
              <a:lnSpc>
                <a:spcPct val="134800"/>
              </a:lnSpc>
              <a:spcBef>
                <a:spcPts val="95"/>
              </a:spcBef>
              <a:tabLst>
                <a:tab pos="3303904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9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konusu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ile</a:t>
            </a:r>
            <a:r>
              <a:rPr sz="2100" i="1" spc="-7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ilgili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alanda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60" dirty="0">
                <a:solidFill>
                  <a:srgbClr val="404040"/>
                </a:solidFill>
                <a:latin typeface="Tahoma"/>
                <a:cs typeface="Tahoma"/>
              </a:rPr>
              <a:t>uygulamada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karşılaşılan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sorunları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sıralayınız</a:t>
            </a:r>
            <a:r>
              <a:rPr sz="1800" spc="-10" dirty="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PROBLEM</a:t>
            </a:r>
            <a:r>
              <a:rPr spc="5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DURUMU-</a:t>
            </a:r>
            <a:r>
              <a:rPr spc="-5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BF4F0105-BE27-B17B-0717-9E13E2ACB55B}"/>
              </a:ext>
            </a:extLst>
          </p:cNvPr>
          <p:cNvSpPr txBox="1"/>
          <p:nvPr/>
        </p:nvSpPr>
        <p:spPr>
          <a:xfrm>
            <a:off x="9997150" y="64886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B50421DC-158E-10A0-8396-08C9D77BBC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32AF17A4-A8E2-9C34-9763-0101ABF3D9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66542" y="1972388"/>
            <a:ext cx="732091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17830" algn="l"/>
              </a:tabLst>
            </a:pPr>
            <a:r>
              <a:rPr sz="1800" spc="-5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1800" dirty="0">
                <a:solidFill>
                  <a:srgbClr val="A42F0F"/>
                </a:solidFill>
                <a:latin typeface="Segoe UI Symbol"/>
                <a:cs typeface="Segoe UI Symbol"/>
              </a:rPr>
              <a:t>	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konusunun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60" dirty="0">
                <a:solidFill>
                  <a:srgbClr val="404040"/>
                </a:solidFill>
                <a:latin typeface="Tahoma"/>
                <a:cs typeface="Tahoma"/>
              </a:rPr>
              <a:t>kuramsal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5" dirty="0">
                <a:solidFill>
                  <a:srgbClr val="404040"/>
                </a:solidFill>
                <a:latin typeface="Tahoma"/>
                <a:cs typeface="Tahoma"/>
              </a:rPr>
              <a:t>arka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5" dirty="0">
                <a:solidFill>
                  <a:srgbClr val="404040"/>
                </a:solidFill>
                <a:latin typeface="Tahoma"/>
                <a:cs typeface="Tahoma"/>
              </a:rPr>
              <a:t>planı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nedir?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0" dirty="0">
                <a:solidFill>
                  <a:srgbClr val="404040"/>
                </a:solidFill>
                <a:latin typeface="Tahoma"/>
                <a:cs typeface="Tahoma"/>
              </a:rPr>
              <a:t>(listeleyiniz).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PROBLEM</a:t>
            </a:r>
            <a:r>
              <a:rPr spc="20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DURUMU-</a:t>
            </a:r>
            <a:r>
              <a:rPr spc="-5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6F1BB91-73BE-7A0F-F56C-C94C7D786ED9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BA3D300A-EE5D-35F1-DF9C-30108CE7BA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F3C54E14-F3C1-F6EE-5CBB-072FB20126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3670" y="1845624"/>
            <a:ext cx="7402195" cy="88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9565" marR="5080" indent="-317500">
              <a:lnSpc>
                <a:spcPct val="134800"/>
              </a:lnSpc>
              <a:spcBef>
                <a:spcPts val="95"/>
              </a:spcBef>
              <a:tabLst>
                <a:tab pos="3004185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8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Çalışmanızı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bu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konuda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daha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önce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yapılan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çalışmalardan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ayıran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(özgün</a:t>
            </a:r>
            <a:r>
              <a:rPr sz="2100" i="1"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0" dirty="0">
                <a:solidFill>
                  <a:srgbClr val="404040"/>
                </a:solidFill>
                <a:latin typeface="Tahoma"/>
                <a:cs typeface="Tahoma"/>
              </a:rPr>
              <a:t>kılan)</a:t>
            </a:r>
            <a:r>
              <a:rPr sz="2100" i="1" spc="-1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özelliği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nedir?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PROBLEM</a:t>
            </a:r>
            <a:r>
              <a:rPr spc="50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DURUMU-</a:t>
            </a:r>
            <a:r>
              <a:rPr spc="-5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D5B5848F-1148-6B14-FA05-580F386456BD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1872306A-26B8-3B78-949C-5C063DE6C3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5FA8494B-6008-B6E6-22D3-7E8F15A4FE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06292" y="2176706"/>
            <a:ext cx="7660640" cy="88900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70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Araştırmanızın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genel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amacını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bu</a:t>
            </a:r>
            <a:r>
              <a:rPr sz="2100" i="1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amaca</a:t>
            </a:r>
            <a:r>
              <a:rPr sz="2100" i="1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ulaşmak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0" dirty="0">
                <a:solidFill>
                  <a:srgbClr val="404040"/>
                </a:solidFill>
                <a:latin typeface="Tahoma"/>
                <a:cs typeface="Tahoma"/>
              </a:rPr>
              <a:t>için</a:t>
            </a:r>
            <a:r>
              <a:rPr sz="2100" i="1" spc="-8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endParaRPr sz="2100">
              <a:latin typeface="Tahoma"/>
              <a:cs typeface="Tahoma"/>
            </a:endParaRPr>
          </a:p>
          <a:p>
            <a:pPr marL="331470">
              <a:lnSpc>
                <a:spcPct val="100000"/>
              </a:lnSpc>
              <a:spcBef>
                <a:spcPts val="880"/>
              </a:spcBef>
            </a:pP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sorularınız/hipotezleriniz</a:t>
            </a:r>
            <a:r>
              <a:rPr sz="2100" i="1" spc="6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nelerdir?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7030" rIns="0" bIns="0" rtlCol="0">
            <a:spAutoFit/>
          </a:bodyPr>
          <a:lstStyle/>
          <a:p>
            <a:pPr marL="1849755">
              <a:lnSpc>
                <a:spcPct val="100000"/>
              </a:lnSpc>
              <a:spcBef>
                <a:spcPts val="100"/>
              </a:spcBef>
            </a:pPr>
            <a:r>
              <a:rPr spc="-35" dirty="0">
                <a:solidFill>
                  <a:srgbClr val="C00000"/>
                </a:solidFill>
              </a:rPr>
              <a:t>AMAÇ-</a:t>
            </a:r>
            <a:r>
              <a:rPr dirty="0">
                <a:solidFill>
                  <a:srgbClr val="C00000"/>
                </a:solidFill>
              </a:rPr>
              <a:t>ARAŞTIRMA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SORULARI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73C06ED-82B8-F6FA-08D5-4DD94B07670C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5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E5CE2DD8-BFD9-BEF8-9084-5DFC6A942E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ED6BFF4F-7293-D48F-C3C2-F2F9BA001A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0472" y="1531619"/>
            <a:ext cx="4554220" cy="553720"/>
          </a:xfrm>
          <a:prstGeom prst="rect">
            <a:avLst/>
          </a:prstGeom>
          <a:solidFill>
            <a:srgbClr val="D3DEB6"/>
          </a:solidFill>
          <a:ln w="9360">
            <a:solidFill>
              <a:srgbClr val="9D2C0E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05"/>
              </a:spcBef>
            </a:pPr>
            <a:r>
              <a:rPr sz="2400" dirty="0">
                <a:latin typeface="Tahoma"/>
                <a:cs typeface="Tahoma"/>
              </a:rPr>
              <a:t>Araştırma</a:t>
            </a:r>
            <a:r>
              <a:rPr sz="2400" spc="-5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Modeli/Deseni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0472" y="2417064"/>
            <a:ext cx="4554220" cy="2030095"/>
          </a:xfrm>
          <a:prstGeom prst="rect">
            <a:avLst/>
          </a:prstGeom>
          <a:ln w="9360">
            <a:solidFill>
              <a:srgbClr val="00000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ts val="2460"/>
              </a:lnSpc>
              <a:spcBef>
                <a:spcPts val="260"/>
              </a:spcBef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31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Araştırma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modeli/deseni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5" dirty="0">
                <a:solidFill>
                  <a:srgbClr val="404040"/>
                </a:solidFill>
                <a:latin typeface="Tahoma"/>
                <a:cs typeface="Tahoma"/>
              </a:rPr>
              <a:t>ve</a:t>
            </a:r>
            <a:endParaRPr sz="2100">
              <a:latin typeface="Tahoma"/>
              <a:cs typeface="Tahoma"/>
            </a:endParaRPr>
          </a:p>
          <a:p>
            <a:pPr marL="433070">
              <a:lnSpc>
                <a:spcPts val="2460"/>
              </a:lnSpc>
            </a:pPr>
            <a:r>
              <a:rPr sz="2100" i="1" spc="-50" dirty="0">
                <a:solidFill>
                  <a:srgbClr val="404040"/>
                </a:solidFill>
                <a:latin typeface="Tahoma"/>
                <a:cs typeface="Tahoma"/>
              </a:rPr>
              <a:t>gerekçesini</a:t>
            </a:r>
            <a:r>
              <a:rPr sz="2100" i="1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bir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cümle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ile</a:t>
            </a:r>
            <a:r>
              <a:rPr sz="2100" i="1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açıklayınız.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33616" y="1575816"/>
            <a:ext cx="5183505" cy="553720"/>
          </a:xfrm>
          <a:prstGeom prst="rect">
            <a:avLst/>
          </a:prstGeom>
          <a:solidFill>
            <a:srgbClr val="9F8351"/>
          </a:solidFill>
          <a:ln w="15839">
            <a:solidFill>
              <a:srgbClr val="745F39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105"/>
              </a:spcBef>
            </a:pP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Örneklem/Araştırma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ahoma"/>
                <a:cs typeface="Tahoma"/>
              </a:rPr>
              <a:t>Grubu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33616" y="2429255"/>
            <a:ext cx="5183505" cy="2028825"/>
          </a:xfrm>
          <a:prstGeom prst="rect">
            <a:avLst/>
          </a:prstGeom>
          <a:ln w="9360">
            <a:solidFill>
              <a:srgbClr val="000000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434340" marR="724535" indent="-341630">
              <a:lnSpc>
                <a:spcPts val="2400"/>
              </a:lnSpc>
              <a:spcBef>
                <a:spcPts val="434"/>
              </a:spcBef>
              <a:tabLst>
                <a:tab pos="3981450" algn="l"/>
              </a:tabLst>
            </a:pPr>
            <a:r>
              <a:rPr sz="2000" dirty="0">
                <a:solidFill>
                  <a:srgbClr val="A42F0F"/>
                </a:solidFill>
                <a:latin typeface="Segoe UI Symbol"/>
                <a:cs typeface="Segoe UI Symbol"/>
              </a:rPr>
              <a:t>🠶</a:t>
            </a:r>
            <a:r>
              <a:rPr sz="2000" spc="285" dirty="0">
                <a:solidFill>
                  <a:srgbClr val="A42F0F"/>
                </a:solidFill>
                <a:latin typeface="Segoe UI Symbol"/>
                <a:cs typeface="Segoe UI Symbol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Kullanılan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örneklem</a:t>
            </a:r>
            <a:r>
              <a:rPr sz="2100" i="1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yöntemini</a:t>
            </a:r>
            <a:r>
              <a:rPr sz="2100" i="1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25" dirty="0">
                <a:solidFill>
                  <a:srgbClr val="404040"/>
                </a:solidFill>
                <a:latin typeface="Tahoma"/>
                <a:cs typeface="Tahoma"/>
              </a:rPr>
              <a:t>ve </a:t>
            </a:r>
            <a:r>
              <a:rPr sz="2100" i="1" spc="-45" dirty="0">
                <a:solidFill>
                  <a:srgbClr val="404040"/>
                </a:solidFill>
                <a:latin typeface="Tahoma"/>
                <a:cs typeface="Tahoma"/>
              </a:rPr>
              <a:t>katılımcıların</a:t>
            </a:r>
            <a:r>
              <a:rPr sz="2100" i="1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35" dirty="0">
                <a:solidFill>
                  <a:srgbClr val="404040"/>
                </a:solidFill>
                <a:latin typeface="Tahoma"/>
                <a:cs typeface="Tahoma"/>
              </a:rPr>
              <a:t>genel</a:t>
            </a:r>
            <a:r>
              <a:rPr sz="2100" i="1" spc="-10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özelliklerini</a:t>
            </a:r>
            <a:r>
              <a:rPr sz="2100" i="1" dirty="0">
                <a:solidFill>
                  <a:srgbClr val="404040"/>
                </a:solidFill>
                <a:latin typeface="Tahoma"/>
                <a:cs typeface="Tahoma"/>
              </a:rPr>
              <a:t>	</a:t>
            </a:r>
            <a:r>
              <a:rPr sz="2100" i="1" spc="-65" dirty="0">
                <a:solidFill>
                  <a:srgbClr val="404040"/>
                </a:solidFill>
                <a:latin typeface="Tahoma"/>
                <a:cs typeface="Tahoma"/>
              </a:rPr>
              <a:t>özet </a:t>
            </a:r>
            <a:r>
              <a:rPr sz="2100" i="1" spc="-40" dirty="0">
                <a:solidFill>
                  <a:srgbClr val="404040"/>
                </a:solidFill>
                <a:latin typeface="Tahoma"/>
                <a:cs typeface="Tahoma"/>
              </a:rPr>
              <a:t>olarak</a:t>
            </a:r>
            <a:r>
              <a:rPr sz="2100" i="1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2100" i="1" spc="-10" dirty="0">
                <a:solidFill>
                  <a:srgbClr val="404040"/>
                </a:solidFill>
                <a:latin typeface="Tahoma"/>
                <a:cs typeface="Tahoma"/>
              </a:rPr>
              <a:t>veriniz.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9456" y="588263"/>
            <a:ext cx="11759437" cy="653769"/>
          </a:xfrm>
          <a:prstGeom prst="rect">
            <a:avLst/>
          </a:prstGeom>
        </p:spPr>
        <p:txBody>
          <a:bodyPr vert="horz" wrap="square" lIns="0" tIns="98806" rIns="0" bIns="0" rtlCol="0">
            <a:spAutoFit/>
          </a:bodyPr>
          <a:lstStyle/>
          <a:p>
            <a:pPr marL="166433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C00000"/>
                </a:solidFill>
              </a:rPr>
              <a:t>YÖNTEM-</a:t>
            </a:r>
            <a:r>
              <a:rPr spc="-5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9453C99-BC51-BDE2-3240-ED2148EEC9E0}"/>
              </a:ext>
            </a:extLst>
          </p:cNvPr>
          <p:cNvSpPr txBox="1"/>
          <p:nvPr/>
        </p:nvSpPr>
        <p:spPr>
          <a:xfrm>
            <a:off x="9997150" y="647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www.ishe.org.tr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5F33D34C-353D-5E34-A6D5-9A7E66E1F1E3}"/>
              </a:ext>
            </a:extLst>
          </p:cNvPr>
          <p:cNvSpPr txBox="1"/>
          <p:nvPr/>
        </p:nvSpPr>
        <p:spPr>
          <a:xfrm>
            <a:off x="9013913" y="1127816"/>
            <a:ext cx="3204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XII. ULUSLARARASI </a:t>
            </a:r>
          </a:p>
          <a:p>
            <a:pPr algn="ctr"/>
            <a:r>
              <a:rPr lang="tr-TR" sz="1400" b="1" dirty="0">
                <a:solidFill>
                  <a:srgbClr val="5E5E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TARİH EĞİTİMİ SEMPOZYUMU</a:t>
            </a:r>
          </a:p>
        </p:txBody>
      </p:sp>
      <p:pic>
        <p:nvPicPr>
          <p:cNvPr id="12" name="Resi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761" y="261364"/>
            <a:ext cx="919914" cy="754228"/>
          </a:xfrm>
          <a:prstGeom prst="rect">
            <a:avLst/>
          </a:prstGeom>
          <a:noFill/>
        </p:spPr>
      </p:pic>
      <p:pic>
        <p:nvPicPr>
          <p:cNvPr id="18" name="Picture 2" descr="Dosya:TÜBİTAK logo.sv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562026" cy="62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804F199F-801D-EA25-7AED-CB1A357953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45" y="63270"/>
            <a:ext cx="1049986" cy="1049986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C56E789A-C4E6-E372-FA72-675C413730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634" y="5485692"/>
            <a:ext cx="780996" cy="7809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1502</TotalTime>
  <Words>631</Words>
  <Application>Microsoft Macintosh PowerPoint</Application>
  <PresentationFormat>Geniş ekran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Segoe UI Symbol</vt:lpstr>
      <vt:lpstr>Tahoma</vt:lpstr>
      <vt:lpstr>Office Teması</vt:lpstr>
      <vt:lpstr>ISHE 2026 Bildiri Özeti Sunu Formatı</vt:lpstr>
      <vt:lpstr>PowerPoint Sunusu Hazırlarken…</vt:lpstr>
      <vt:lpstr>BİLDİRİ BAŞLIĞI</vt:lpstr>
      <vt:lpstr>SUNU AKIŞI</vt:lpstr>
      <vt:lpstr>PROBLEM DURUMU-1</vt:lpstr>
      <vt:lpstr>PROBLEM DURUMU-2</vt:lpstr>
      <vt:lpstr>PROBLEM DURUMU-3</vt:lpstr>
      <vt:lpstr>AMAÇ-ARAŞTIRMA SORULARI</vt:lpstr>
      <vt:lpstr>YÖNTEM-1</vt:lpstr>
      <vt:lpstr>YÖNTEM-2</vt:lpstr>
      <vt:lpstr>BULGULAR-1</vt:lpstr>
      <vt:lpstr>BULGULAR-2</vt:lpstr>
      <vt:lpstr>SONUÇ</vt:lpstr>
      <vt:lpstr>SONUÇ 2</vt:lpstr>
      <vt:lpstr>ÖNERİLER</vt:lpstr>
      <vt:lpstr>KAYNAKÇA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TR 06</dc:creator>
  <cp:lastModifiedBy>Microsoft Office User</cp:lastModifiedBy>
  <cp:revision>16</cp:revision>
  <dcterms:created xsi:type="dcterms:W3CDTF">2022-11-02T17:38:35Z</dcterms:created>
  <dcterms:modified xsi:type="dcterms:W3CDTF">2026-04-16T08:57:04Z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2021-12-08T00:00:00Z</vt:filetime>
  </property>
  <property fmtid="{D5CDD505-2E9C-101B-9397-08002B2CF9AE}" pid="3" name="Creator">
    <vt:lpwstr>Microsoft® PowerPoint® Microsoft 365 için</vt:lpwstr>
  </property>
  <property fmtid="{D5CDD505-2E9C-101B-9397-08002B2CF9AE}" pid="4" name="LastSaved">
    <vt:filetime>2022-11-02T00:00:00Z</vt:filetime>
  </property>
  <property fmtid="{D5CDD505-2E9C-101B-9397-08002B2CF9AE}" pid="5" name="Producer">
    <vt:lpwstr>Microsoft® PowerPoint® Microsoft 365 için</vt:lpwstr>
  </property>
</Properties>
</file>